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sldIdLst>
    <p:sldId id="284" r:id="rId5"/>
    <p:sldId id="295" r:id="rId6"/>
    <p:sldId id="256" r:id="rId7"/>
    <p:sldId id="257" r:id="rId8"/>
    <p:sldId id="294" r:id="rId9"/>
    <p:sldId id="300" r:id="rId10"/>
    <p:sldId id="299" r:id="rId11"/>
    <p:sldId id="315" r:id="rId12"/>
    <p:sldId id="310" r:id="rId13"/>
    <p:sldId id="316" r:id="rId14"/>
    <p:sldId id="304" r:id="rId15"/>
    <p:sldId id="312" r:id="rId16"/>
    <p:sldId id="313" r:id="rId17"/>
    <p:sldId id="307" r:id="rId18"/>
    <p:sldId id="301" r:id="rId19"/>
    <p:sldId id="308" r:id="rId20"/>
    <p:sldId id="298" r:id="rId21"/>
    <p:sldId id="285" r:id="rId22"/>
    <p:sldId id="265" r:id="rId23"/>
    <p:sldId id="30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2754B32-62B1-9151-F0DC-3CC7794B36CE}" name="Kim O'Hoy" initials="KO" userId="S::kim.ohoy@melbournewater.com.au::2d9e7e7f-9607-46fb-b068-b4b862ee0f59" providerId="AD"/>
  <p188:author id="{4FDBB540-7DCA-8EBA-C584-079AEC48C1DE}" name="Marita Tripp" initials="MT" userId="S::marita.tripp@melbournewater.com.au::221e2f9e-eb0f-4055-a70c-95b81458cea0" providerId="AD"/>
  <p188:author id="{1E572583-0951-DAC6-3A4C-DBAE86D30716}" name="Toby Parford-Plant" initials="TP" userId="S::toby.parford-plant@melbournewater.com.au::445d2ffe-3c76-4669-9bfa-f39de8ac29a3" providerId="AD"/>
  <p188:author id="{478CB88E-4CE6-BC38-2C3B-EDE6D00F4410}" name="Kathryn Hocking" initials="KH" userId="S::Kathryn.Hocking@melbournewater.com.au::2fbb0aa5-390e-4697-806f-f6797f9f540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66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901165-0B6F-4AAB-A7BA-D154F1F91C9C}" v="7" dt="2024-11-28T22:57:02.804"/>
  </p1510:revLst>
</p1510:revInfo>
</file>

<file path=ppt/tableStyles.xml><?xml version="1.0" encoding="utf-8"?>
<a:tblStyleLst xmlns:a="http://schemas.openxmlformats.org/drawingml/2006/main" def="{0817EA92-75D0-4044-A80A-286907CE0DDB}">
  <a:tblStyle styleId="{0817EA92-75D0-4044-A80A-286907CE0DDB}" styleName="SVA default table">
    <a:wholeTbl>
      <a:tcTxStyle>
        <a:fontRef idx="minor">
          <a:prstClr val="black"/>
        </a:fontRef>
        <a:schemeClr val="dk2"/>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rgbClr val="FFFFFF"/>
          </a:solidFill>
        </a:fill>
      </a:tcStyle>
    </a:wholeTbl>
    <a:band1H>
      <a:tcStyle>
        <a:tcBdr/>
        <a:fill>
          <a:solidFill>
            <a:srgbClr val="FFFFFF"/>
          </a:solidFill>
        </a:fill>
      </a:tcStyle>
    </a:band1H>
    <a:band2H>
      <a:tcStyle>
        <a:tcBdr/>
        <a:fill>
          <a:solidFill>
            <a:srgbClr val="FFFFFF"/>
          </a:solidFill>
        </a:fill>
      </a:tcStyle>
    </a:band2H>
    <a:band1V>
      <a:tcStyle>
        <a:tcBdr/>
        <a:fill>
          <a:solidFill>
            <a:srgbClr val="FFFFFF"/>
          </a:solidFill>
        </a:fill>
      </a:tcStyle>
    </a:band1V>
    <a:band2V>
      <a:tcStyle>
        <a:tcBdr/>
      </a:tcStyle>
    </a:band2V>
    <a:lastCol>
      <a:tcTxStyle>
        <a:fontRef idx="minor">
          <a:prstClr val="black"/>
        </a:fontRef>
        <a:schemeClr val="dk1"/>
      </a:tcTxStyle>
      <a:tcStyle>
        <a:tcBdr/>
        <a:fill>
          <a:solidFill>
            <a:srgbClr val="FFFFFF"/>
          </a:solidFill>
        </a:fill>
      </a:tcStyle>
    </a:lastCol>
    <a:firstCol>
      <a:tcTxStyle b="on">
        <a:fontRef idx="minor">
          <a:prstClr val="black"/>
        </a:fontRef>
        <a:schemeClr val="dk2"/>
      </a:tcTxStyle>
      <a:tcStyle>
        <a:tcBdr/>
        <a:fill>
          <a:solidFill>
            <a:srgbClr val="FFFFFF"/>
          </a:solidFill>
        </a:fill>
      </a:tcStyle>
    </a:firstCol>
    <a:lastRow>
      <a:tcTxStyle b="on">
        <a:fontRef idx="minor">
          <a:prstClr val="black"/>
        </a:fontRef>
        <a:schemeClr val="dk1"/>
      </a:tcTxStyle>
      <a:tcStyle>
        <a:tcBdr>
          <a:top>
            <a:ln w="0" cmpd="sng">
              <a:solidFill>
                <a:schemeClr val="dk1"/>
              </a:solidFill>
            </a:ln>
          </a:top>
        </a:tcBdr>
        <a:fill>
          <a:solidFill>
            <a:srgbClr val="FFFFFF"/>
          </a:solidFill>
        </a:fill>
      </a:tcStyle>
    </a:lastRow>
    <a:firstRow>
      <a:tcTxStyle b="on">
        <a:fontRef idx="minor">
          <a:prstClr val="black"/>
        </a:fontRef>
        <a:schemeClr val="lt1"/>
      </a:tcTxStyle>
      <a:tcStyle>
        <a:tcBdr>
          <a:bottom>
            <a:ln w="12700" cmpd="sng">
              <a:solidFill>
                <a:schemeClr val="dk1"/>
              </a:solidFill>
            </a:ln>
          </a:bottom>
        </a:tcBdr>
        <a:fill>
          <a:solidFill>
            <a:srgbClr val="809DC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17" autoAdjust="0"/>
    <p:restoredTop sz="80192" autoAdjust="0"/>
  </p:normalViewPr>
  <p:slideViewPr>
    <p:cSldViewPr snapToGrid="0">
      <p:cViewPr>
        <p:scale>
          <a:sx n="90" d="100"/>
          <a:sy n="90" d="100"/>
        </p:scale>
        <p:origin x="156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36B6C6-CABA-47D2-84DF-FCBB3CA90354}" type="doc">
      <dgm:prSet loTypeId="urn:microsoft.com/office/officeart/2005/8/layout/lProcess2" loCatId="list" qsTypeId="urn:microsoft.com/office/officeart/2005/8/quickstyle/simple1" qsCatId="simple" csTypeId="urn:microsoft.com/office/officeart/2005/8/colors/colorful2" csCatId="colorful" phldr="1"/>
      <dgm:spPr/>
      <dgm:t>
        <a:bodyPr/>
        <a:lstStyle/>
        <a:p>
          <a:endParaRPr lang="en-AU"/>
        </a:p>
      </dgm:t>
    </dgm:pt>
    <dgm:pt modelId="{05ABDA1F-8081-4D01-AB22-D5702790A58C}">
      <dgm:prSet phldrT="[Text]"/>
      <dgm:spPr/>
      <dgm:t>
        <a:bodyPr/>
        <a:lstStyle/>
        <a:p>
          <a:r>
            <a:rPr lang="en-AU" dirty="0"/>
            <a:t>Human-centred</a:t>
          </a:r>
        </a:p>
      </dgm:t>
    </dgm:pt>
    <dgm:pt modelId="{3F0A95CC-D629-46C7-BB19-CE401C12039E}" type="parTrans" cxnId="{D1677B63-BD3E-4CE8-B3F7-16D11596572B}">
      <dgm:prSet/>
      <dgm:spPr/>
      <dgm:t>
        <a:bodyPr/>
        <a:lstStyle/>
        <a:p>
          <a:endParaRPr lang="en-AU"/>
        </a:p>
      </dgm:t>
    </dgm:pt>
    <dgm:pt modelId="{2FB07666-739F-4C38-A4B2-798539E41697}" type="sibTrans" cxnId="{D1677B63-BD3E-4CE8-B3F7-16D11596572B}">
      <dgm:prSet/>
      <dgm:spPr/>
      <dgm:t>
        <a:bodyPr/>
        <a:lstStyle/>
        <a:p>
          <a:endParaRPr lang="en-AU"/>
        </a:p>
      </dgm:t>
    </dgm:pt>
    <dgm:pt modelId="{F80E5BC5-B946-4354-98F3-E42C8BB14605}">
      <dgm:prSet phldrT="[Text]"/>
      <dgm:spPr/>
      <dgm:t>
        <a:bodyPr/>
        <a:lstStyle/>
        <a:p>
          <a:r>
            <a:rPr lang="en-AU" dirty="0"/>
            <a:t>Humans separate from nature</a:t>
          </a:r>
        </a:p>
      </dgm:t>
    </dgm:pt>
    <dgm:pt modelId="{9BAC6C3D-F554-473D-8C2B-7F28BE5ADE89}" type="parTrans" cxnId="{3FC6AB0C-2AC2-4FCC-A19A-F2CDF83797FB}">
      <dgm:prSet/>
      <dgm:spPr/>
      <dgm:t>
        <a:bodyPr/>
        <a:lstStyle/>
        <a:p>
          <a:endParaRPr lang="en-AU"/>
        </a:p>
      </dgm:t>
    </dgm:pt>
    <dgm:pt modelId="{2C218920-FB29-4169-9CAC-11ADE8F86142}" type="sibTrans" cxnId="{3FC6AB0C-2AC2-4FCC-A19A-F2CDF83797FB}">
      <dgm:prSet/>
      <dgm:spPr/>
      <dgm:t>
        <a:bodyPr/>
        <a:lstStyle/>
        <a:p>
          <a:endParaRPr lang="en-AU"/>
        </a:p>
      </dgm:t>
    </dgm:pt>
    <dgm:pt modelId="{55E973D2-DD8E-42B1-921A-918F53B08D14}">
      <dgm:prSet phldrT="[Text]"/>
      <dgm:spPr/>
      <dgm:t>
        <a:bodyPr/>
        <a:lstStyle/>
        <a:p>
          <a:r>
            <a:rPr lang="en-AU" dirty="0"/>
            <a:t>Environmental problems solved by technology</a:t>
          </a:r>
        </a:p>
      </dgm:t>
    </dgm:pt>
    <dgm:pt modelId="{225F189E-C327-4518-B471-1057C570ACD4}" type="parTrans" cxnId="{7E384C23-9333-45D7-8423-391D2D005055}">
      <dgm:prSet/>
      <dgm:spPr/>
      <dgm:t>
        <a:bodyPr/>
        <a:lstStyle/>
        <a:p>
          <a:endParaRPr lang="en-AU"/>
        </a:p>
      </dgm:t>
    </dgm:pt>
    <dgm:pt modelId="{439ACD41-BF87-4D94-87A5-3D956C90F7BC}" type="sibTrans" cxnId="{7E384C23-9333-45D7-8423-391D2D005055}">
      <dgm:prSet/>
      <dgm:spPr/>
      <dgm:t>
        <a:bodyPr/>
        <a:lstStyle/>
        <a:p>
          <a:endParaRPr lang="en-AU"/>
        </a:p>
      </dgm:t>
    </dgm:pt>
    <dgm:pt modelId="{8FE59387-449E-47FD-AC60-7A4F23DD10CA}">
      <dgm:prSet phldrT="[Text]"/>
      <dgm:spPr/>
      <dgm:t>
        <a:bodyPr/>
        <a:lstStyle/>
        <a:p>
          <a:r>
            <a:rPr lang="en-AU" dirty="0"/>
            <a:t>Eco-centred/ Stewardship</a:t>
          </a:r>
        </a:p>
      </dgm:t>
    </dgm:pt>
    <dgm:pt modelId="{31DD2903-341D-49BD-B168-163842D9CE30}" type="parTrans" cxnId="{B8A24281-B936-4CC7-9D8C-6F9A026EF203}">
      <dgm:prSet/>
      <dgm:spPr/>
      <dgm:t>
        <a:bodyPr/>
        <a:lstStyle/>
        <a:p>
          <a:endParaRPr lang="en-AU"/>
        </a:p>
      </dgm:t>
    </dgm:pt>
    <dgm:pt modelId="{8ECAF8DD-ACD2-4D3F-9995-45B08B86296C}" type="sibTrans" cxnId="{B8A24281-B936-4CC7-9D8C-6F9A026EF203}">
      <dgm:prSet/>
      <dgm:spPr/>
      <dgm:t>
        <a:bodyPr/>
        <a:lstStyle/>
        <a:p>
          <a:endParaRPr lang="en-AU"/>
        </a:p>
      </dgm:t>
    </dgm:pt>
    <dgm:pt modelId="{11543B36-19CE-4C56-A4D9-6A3FAB9E6C40}">
      <dgm:prSet phldrT="[Text]"/>
      <dgm:spPr/>
      <dgm:t>
        <a:bodyPr/>
        <a:lstStyle/>
        <a:p>
          <a:r>
            <a:rPr lang="en-AU" dirty="0"/>
            <a:t>Humans need to be ethically responsible stewards of nature</a:t>
          </a:r>
        </a:p>
      </dgm:t>
    </dgm:pt>
    <dgm:pt modelId="{F3A08DCA-A198-41B3-8697-A58618CF4600}" type="parTrans" cxnId="{0696D6B8-6218-4069-84A3-922C525C0468}">
      <dgm:prSet/>
      <dgm:spPr/>
      <dgm:t>
        <a:bodyPr/>
        <a:lstStyle/>
        <a:p>
          <a:endParaRPr lang="en-AU"/>
        </a:p>
      </dgm:t>
    </dgm:pt>
    <dgm:pt modelId="{35C44EEE-416B-45EB-B2A3-A63159B47F11}" type="sibTrans" cxnId="{0696D6B8-6218-4069-84A3-922C525C0468}">
      <dgm:prSet/>
      <dgm:spPr/>
      <dgm:t>
        <a:bodyPr/>
        <a:lstStyle/>
        <a:p>
          <a:endParaRPr lang="en-AU"/>
        </a:p>
      </dgm:t>
    </dgm:pt>
    <dgm:pt modelId="{B5BB9416-806A-46BE-8ABD-8E9961A5D851}">
      <dgm:prSet phldrT="[Text]"/>
      <dgm:spPr/>
      <dgm:t>
        <a:bodyPr/>
        <a:lstStyle/>
        <a:p>
          <a:r>
            <a:rPr lang="en-AU" dirty="0"/>
            <a:t>Need to manage nature, for human and natures benefit</a:t>
          </a:r>
        </a:p>
      </dgm:t>
    </dgm:pt>
    <dgm:pt modelId="{E5E4ACBB-73B5-4F9B-A52B-D7CB2D04D432}" type="parTrans" cxnId="{E1D1C757-0C8F-4938-9194-B0CB4B8CB7EE}">
      <dgm:prSet/>
      <dgm:spPr/>
      <dgm:t>
        <a:bodyPr/>
        <a:lstStyle/>
        <a:p>
          <a:endParaRPr lang="en-AU"/>
        </a:p>
      </dgm:t>
    </dgm:pt>
    <dgm:pt modelId="{9D149293-0CB3-4ACC-94E5-F34B16355384}" type="sibTrans" cxnId="{E1D1C757-0C8F-4938-9194-B0CB4B8CB7EE}">
      <dgm:prSet/>
      <dgm:spPr/>
      <dgm:t>
        <a:bodyPr/>
        <a:lstStyle/>
        <a:p>
          <a:endParaRPr lang="en-AU"/>
        </a:p>
      </dgm:t>
    </dgm:pt>
    <dgm:pt modelId="{3AB87EE8-7FB4-4856-8720-D369A851014E}">
      <dgm:prSet phldrT="[Text]"/>
      <dgm:spPr/>
      <dgm:t>
        <a:bodyPr/>
        <a:lstStyle/>
        <a:p>
          <a:r>
            <a:rPr lang="en-AU" dirty="0"/>
            <a:t>Earth-centred</a:t>
          </a:r>
        </a:p>
      </dgm:t>
    </dgm:pt>
    <dgm:pt modelId="{28939872-DFFE-464F-B3E0-5D4F2A22415E}" type="parTrans" cxnId="{2DD4BE01-F19D-4A77-9985-CEC254871414}">
      <dgm:prSet/>
      <dgm:spPr/>
      <dgm:t>
        <a:bodyPr/>
        <a:lstStyle/>
        <a:p>
          <a:endParaRPr lang="en-AU"/>
        </a:p>
      </dgm:t>
    </dgm:pt>
    <dgm:pt modelId="{1B75215D-0BB7-49AE-8213-1DE6170DB15E}" type="sibTrans" cxnId="{2DD4BE01-F19D-4A77-9985-CEC254871414}">
      <dgm:prSet/>
      <dgm:spPr/>
      <dgm:t>
        <a:bodyPr/>
        <a:lstStyle/>
        <a:p>
          <a:endParaRPr lang="en-AU"/>
        </a:p>
      </dgm:t>
    </dgm:pt>
    <dgm:pt modelId="{2CBD2A62-6477-48B6-83F8-131902E4D46A}">
      <dgm:prSet phldrT="[Text]"/>
      <dgm:spPr/>
      <dgm:t>
        <a:bodyPr/>
        <a:lstStyle/>
        <a:p>
          <a:r>
            <a:rPr lang="en-AU" dirty="0"/>
            <a:t>Humans are part of and dependent on nature</a:t>
          </a:r>
        </a:p>
      </dgm:t>
    </dgm:pt>
    <dgm:pt modelId="{4A397943-5133-43D8-9E49-7DA33700F504}" type="parTrans" cxnId="{5AC533D4-3358-4144-A177-6F7763B7385A}">
      <dgm:prSet/>
      <dgm:spPr/>
      <dgm:t>
        <a:bodyPr/>
        <a:lstStyle/>
        <a:p>
          <a:endParaRPr lang="en-AU"/>
        </a:p>
      </dgm:t>
    </dgm:pt>
    <dgm:pt modelId="{9FB3B6D2-0955-4CF7-B9B4-7BB394E11516}" type="sibTrans" cxnId="{5AC533D4-3358-4144-A177-6F7763B7385A}">
      <dgm:prSet/>
      <dgm:spPr/>
      <dgm:t>
        <a:bodyPr/>
        <a:lstStyle/>
        <a:p>
          <a:endParaRPr lang="en-AU"/>
        </a:p>
      </dgm:t>
    </dgm:pt>
    <dgm:pt modelId="{A5B68A15-624D-4A6F-9AF9-06D5CA1750DA}">
      <dgm:prSet phldrT="[Text]"/>
      <dgm:spPr/>
      <dgm:t>
        <a:bodyPr/>
        <a:lstStyle/>
        <a:p>
          <a:r>
            <a:rPr lang="en-AU" dirty="0"/>
            <a:t>Work with nature to solve problems</a:t>
          </a:r>
        </a:p>
      </dgm:t>
    </dgm:pt>
    <dgm:pt modelId="{1BD28C41-C169-4767-BB95-6CADF165BC19}" type="parTrans" cxnId="{99394372-AC0E-4ABB-9DF6-8CA0F6FD87DD}">
      <dgm:prSet/>
      <dgm:spPr/>
      <dgm:t>
        <a:bodyPr/>
        <a:lstStyle/>
        <a:p>
          <a:endParaRPr lang="en-AU"/>
        </a:p>
      </dgm:t>
    </dgm:pt>
    <dgm:pt modelId="{6BCA1D75-9562-4D06-A8E4-CCFCD0F41A72}" type="sibTrans" cxnId="{99394372-AC0E-4ABB-9DF6-8CA0F6FD87DD}">
      <dgm:prSet/>
      <dgm:spPr/>
      <dgm:t>
        <a:bodyPr/>
        <a:lstStyle/>
        <a:p>
          <a:endParaRPr lang="en-AU"/>
        </a:p>
      </dgm:t>
    </dgm:pt>
    <dgm:pt modelId="{8B807229-22F8-40CC-991B-9EA2FA05EE26}">
      <dgm:prSet phldrT="[Text]"/>
      <dgm:spPr/>
      <dgm:t>
        <a:bodyPr/>
        <a:lstStyle/>
        <a:p>
          <a:r>
            <a:rPr lang="en-AU" dirty="0"/>
            <a:t>No limit to economic growth</a:t>
          </a:r>
        </a:p>
      </dgm:t>
    </dgm:pt>
    <dgm:pt modelId="{6631B981-05FA-4FC1-B5FE-20D5CCD91400}" type="parTrans" cxnId="{2A24F2ED-4331-4143-B4CD-4FF44A02056C}">
      <dgm:prSet/>
      <dgm:spPr/>
      <dgm:t>
        <a:bodyPr/>
        <a:lstStyle/>
        <a:p>
          <a:endParaRPr lang="en-AU"/>
        </a:p>
      </dgm:t>
    </dgm:pt>
    <dgm:pt modelId="{072AAA7C-68F2-4514-82CF-4ABC33533D4F}" type="sibTrans" cxnId="{2A24F2ED-4331-4143-B4CD-4FF44A02056C}">
      <dgm:prSet/>
      <dgm:spPr/>
      <dgm:t>
        <a:bodyPr/>
        <a:lstStyle/>
        <a:p>
          <a:endParaRPr lang="en-AU"/>
        </a:p>
      </dgm:t>
    </dgm:pt>
    <dgm:pt modelId="{DF07D195-B51B-4988-80D6-AAECE3952D1B}">
      <dgm:prSet phldrT="[Text]"/>
      <dgm:spPr/>
      <dgm:t>
        <a:bodyPr/>
        <a:lstStyle/>
        <a:p>
          <a:r>
            <a:rPr lang="en-AU" dirty="0"/>
            <a:t>Natural resources are plentiful but need to be managed</a:t>
          </a:r>
        </a:p>
      </dgm:t>
    </dgm:pt>
    <dgm:pt modelId="{2326B2D8-7F95-4548-81BF-518C47D71012}" type="parTrans" cxnId="{1CCDE405-E560-4A83-9FEE-A2E6A3E8C00A}">
      <dgm:prSet/>
      <dgm:spPr/>
      <dgm:t>
        <a:bodyPr/>
        <a:lstStyle/>
        <a:p>
          <a:endParaRPr lang="en-AU"/>
        </a:p>
      </dgm:t>
    </dgm:pt>
    <dgm:pt modelId="{EB27DD57-A43F-4B33-8C6B-C9598A4F9F73}" type="sibTrans" cxnId="{1CCDE405-E560-4A83-9FEE-A2E6A3E8C00A}">
      <dgm:prSet/>
      <dgm:spPr/>
      <dgm:t>
        <a:bodyPr/>
        <a:lstStyle/>
        <a:p>
          <a:endParaRPr lang="en-AU"/>
        </a:p>
      </dgm:t>
    </dgm:pt>
    <dgm:pt modelId="{8A59270F-CBDC-46A6-9B4A-6B3A8DA758A6}">
      <dgm:prSet phldrT="[Text]"/>
      <dgm:spPr/>
      <dgm:t>
        <a:bodyPr/>
        <a:lstStyle/>
        <a:p>
          <a:r>
            <a:rPr lang="en-AU" dirty="0"/>
            <a:t>Earth’s resources are limited and should not be wasted</a:t>
          </a:r>
        </a:p>
      </dgm:t>
    </dgm:pt>
    <dgm:pt modelId="{DE0A8396-ED94-4381-BB5F-CB6A36CAF61D}" type="parTrans" cxnId="{402B58E2-3FC3-49A9-9799-5855B0551D6B}">
      <dgm:prSet/>
      <dgm:spPr/>
      <dgm:t>
        <a:bodyPr/>
        <a:lstStyle/>
        <a:p>
          <a:endParaRPr lang="en-AU"/>
        </a:p>
      </dgm:t>
    </dgm:pt>
    <dgm:pt modelId="{140D4B5E-7ADE-4795-BFC6-8EFC2F591202}" type="sibTrans" cxnId="{402B58E2-3FC3-49A9-9799-5855B0551D6B}">
      <dgm:prSet/>
      <dgm:spPr/>
      <dgm:t>
        <a:bodyPr/>
        <a:lstStyle/>
        <a:p>
          <a:endParaRPr lang="en-AU"/>
        </a:p>
      </dgm:t>
    </dgm:pt>
    <dgm:pt modelId="{29287487-154D-45BF-B578-AFD9E0A771A4}" type="pres">
      <dgm:prSet presAssocID="{5936B6C6-CABA-47D2-84DF-FCBB3CA90354}" presName="theList" presStyleCnt="0">
        <dgm:presLayoutVars>
          <dgm:dir/>
          <dgm:animLvl val="lvl"/>
          <dgm:resizeHandles val="exact"/>
        </dgm:presLayoutVars>
      </dgm:prSet>
      <dgm:spPr/>
    </dgm:pt>
    <dgm:pt modelId="{361158A1-11C0-41E6-B1B7-850781D58989}" type="pres">
      <dgm:prSet presAssocID="{05ABDA1F-8081-4D01-AB22-D5702790A58C}" presName="compNode" presStyleCnt="0"/>
      <dgm:spPr/>
    </dgm:pt>
    <dgm:pt modelId="{5C6D9547-59DF-4046-B002-C8D1D72A6955}" type="pres">
      <dgm:prSet presAssocID="{05ABDA1F-8081-4D01-AB22-D5702790A58C}" presName="aNode" presStyleLbl="bgShp" presStyleIdx="0" presStyleCnt="3"/>
      <dgm:spPr/>
    </dgm:pt>
    <dgm:pt modelId="{DCFA3A00-8CA3-496E-9E78-52E89EE7DE2D}" type="pres">
      <dgm:prSet presAssocID="{05ABDA1F-8081-4D01-AB22-D5702790A58C}" presName="textNode" presStyleLbl="bgShp" presStyleIdx="0" presStyleCnt="3"/>
      <dgm:spPr/>
    </dgm:pt>
    <dgm:pt modelId="{CCE3A377-5E88-4098-B132-346172B145AA}" type="pres">
      <dgm:prSet presAssocID="{05ABDA1F-8081-4D01-AB22-D5702790A58C}" presName="compChildNode" presStyleCnt="0"/>
      <dgm:spPr/>
    </dgm:pt>
    <dgm:pt modelId="{84645432-BAB3-4FAF-B665-DE410EF2E433}" type="pres">
      <dgm:prSet presAssocID="{05ABDA1F-8081-4D01-AB22-D5702790A58C}" presName="theInnerList" presStyleCnt="0"/>
      <dgm:spPr/>
    </dgm:pt>
    <dgm:pt modelId="{8808399E-2A5C-40DF-8906-9B109962EF90}" type="pres">
      <dgm:prSet presAssocID="{F80E5BC5-B946-4354-98F3-E42C8BB14605}" presName="childNode" presStyleLbl="node1" presStyleIdx="0" presStyleCnt="9">
        <dgm:presLayoutVars>
          <dgm:bulletEnabled val="1"/>
        </dgm:presLayoutVars>
      </dgm:prSet>
      <dgm:spPr/>
    </dgm:pt>
    <dgm:pt modelId="{B5B8F6A6-D1B5-4999-AB94-46BCB504565B}" type="pres">
      <dgm:prSet presAssocID="{F80E5BC5-B946-4354-98F3-E42C8BB14605}" presName="aSpace2" presStyleCnt="0"/>
      <dgm:spPr/>
    </dgm:pt>
    <dgm:pt modelId="{E1CEBCFC-CA49-4F0C-A599-9F61C02B783E}" type="pres">
      <dgm:prSet presAssocID="{8B807229-22F8-40CC-991B-9EA2FA05EE26}" presName="childNode" presStyleLbl="node1" presStyleIdx="1" presStyleCnt="9">
        <dgm:presLayoutVars>
          <dgm:bulletEnabled val="1"/>
        </dgm:presLayoutVars>
      </dgm:prSet>
      <dgm:spPr/>
    </dgm:pt>
    <dgm:pt modelId="{0E366AB1-4501-4146-9860-38CC4159BA06}" type="pres">
      <dgm:prSet presAssocID="{8B807229-22F8-40CC-991B-9EA2FA05EE26}" presName="aSpace2" presStyleCnt="0"/>
      <dgm:spPr/>
    </dgm:pt>
    <dgm:pt modelId="{D8FF0AC2-FC42-4107-BD9C-6213937E0E4B}" type="pres">
      <dgm:prSet presAssocID="{55E973D2-DD8E-42B1-921A-918F53B08D14}" presName="childNode" presStyleLbl="node1" presStyleIdx="2" presStyleCnt="9">
        <dgm:presLayoutVars>
          <dgm:bulletEnabled val="1"/>
        </dgm:presLayoutVars>
      </dgm:prSet>
      <dgm:spPr/>
    </dgm:pt>
    <dgm:pt modelId="{3D81A819-085C-46F5-BEE3-7D25CA41B743}" type="pres">
      <dgm:prSet presAssocID="{05ABDA1F-8081-4D01-AB22-D5702790A58C}" presName="aSpace" presStyleCnt="0"/>
      <dgm:spPr/>
    </dgm:pt>
    <dgm:pt modelId="{CAD46417-DA99-4ECE-8EB5-D2E9876DCDEF}" type="pres">
      <dgm:prSet presAssocID="{8FE59387-449E-47FD-AC60-7A4F23DD10CA}" presName="compNode" presStyleCnt="0"/>
      <dgm:spPr/>
    </dgm:pt>
    <dgm:pt modelId="{F4605824-F3C4-4A47-B0EF-54CAC726F320}" type="pres">
      <dgm:prSet presAssocID="{8FE59387-449E-47FD-AC60-7A4F23DD10CA}" presName="aNode" presStyleLbl="bgShp" presStyleIdx="1" presStyleCnt="3"/>
      <dgm:spPr/>
    </dgm:pt>
    <dgm:pt modelId="{94A1BE6F-3F2E-4D25-8D79-31089808436C}" type="pres">
      <dgm:prSet presAssocID="{8FE59387-449E-47FD-AC60-7A4F23DD10CA}" presName="textNode" presStyleLbl="bgShp" presStyleIdx="1" presStyleCnt="3"/>
      <dgm:spPr/>
    </dgm:pt>
    <dgm:pt modelId="{740E092A-2072-4745-B029-6FDADEE9FF09}" type="pres">
      <dgm:prSet presAssocID="{8FE59387-449E-47FD-AC60-7A4F23DD10CA}" presName="compChildNode" presStyleCnt="0"/>
      <dgm:spPr/>
    </dgm:pt>
    <dgm:pt modelId="{39F4489B-B854-4D64-A2A2-31F600947D2C}" type="pres">
      <dgm:prSet presAssocID="{8FE59387-449E-47FD-AC60-7A4F23DD10CA}" presName="theInnerList" presStyleCnt="0"/>
      <dgm:spPr/>
    </dgm:pt>
    <dgm:pt modelId="{C03A9D47-A150-4D7D-A93B-F98A80B07F85}" type="pres">
      <dgm:prSet presAssocID="{11543B36-19CE-4C56-A4D9-6A3FAB9E6C40}" presName="childNode" presStyleLbl="node1" presStyleIdx="3" presStyleCnt="9">
        <dgm:presLayoutVars>
          <dgm:bulletEnabled val="1"/>
        </dgm:presLayoutVars>
      </dgm:prSet>
      <dgm:spPr/>
    </dgm:pt>
    <dgm:pt modelId="{880A5A86-A751-463F-93B2-6BDA7BF04EC6}" type="pres">
      <dgm:prSet presAssocID="{11543B36-19CE-4C56-A4D9-6A3FAB9E6C40}" presName="aSpace2" presStyleCnt="0"/>
      <dgm:spPr/>
    </dgm:pt>
    <dgm:pt modelId="{78EFD9E7-C9C5-46B7-9092-79AF682CFB43}" type="pres">
      <dgm:prSet presAssocID="{DF07D195-B51B-4988-80D6-AAECE3952D1B}" presName="childNode" presStyleLbl="node1" presStyleIdx="4" presStyleCnt="9">
        <dgm:presLayoutVars>
          <dgm:bulletEnabled val="1"/>
        </dgm:presLayoutVars>
      </dgm:prSet>
      <dgm:spPr/>
    </dgm:pt>
    <dgm:pt modelId="{D474FE4D-E320-410A-A019-86DC828DE195}" type="pres">
      <dgm:prSet presAssocID="{DF07D195-B51B-4988-80D6-AAECE3952D1B}" presName="aSpace2" presStyleCnt="0"/>
      <dgm:spPr/>
    </dgm:pt>
    <dgm:pt modelId="{758503FF-1067-4FE1-A8AB-538CFAF016D3}" type="pres">
      <dgm:prSet presAssocID="{B5BB9416-806A-46BE-8ABD-8E9961A5D851}" presName="childNode" presStyleLbl="node1" presStyleIdx="5" presStyleCnt="9">
        <dgm:presLayoutVars>
          <dgm:bulletEnabled val="1"/>
        </dgm:presLayoutVars>
      </dgm:prSet>
      <dgm:spPr/>
    </dgm:pt>
    <dgm:pt modelId="{C30E69D2-56DA-4B26-9E93-118DF8F5CED4}" type="pres">
      <dgm:prSet presAssocID="{8FE59387-449E-47FD-AC60-7A4F23DD10CA}" presName="aSpace" presStyleCnt="0"/>
      <dgm:spPr/>
    </dgm:pt>
    <dgm:pt modelId="{CA80EEBA-AC88-4D70-9E8B-28E48999C29F}" type="pres">
      <dgm:prSet presAssocID="{3AB87EE8-7FB4-4856-8720-D369A851014E}" presName="compNode" presStyleCnt="0"/>
      <dgm:spPr/>
    </dgm:pt>
    <dgm:pt modelId="{698C7A5F-2930-47BD-869B-13D67825673C}" type="pres">
      <dgm:prSet presAssocID="{3AB87EE8-7FB4-4856-8720-D369A851014E}" presName="aNode" presStyleLbl="bgShp" presStyleIdx="2" presStyleCnt="3"/>
      <dgm:spPr/>
    </dgm:pt>
    <dgm:pt modelId="{65C6AB9B-824F-4C95-8072-B0825C8F23DE}" type="pres">
      <dgm:prSet presAssocID="{3AB87EE8-7FB4-4856-8720-D369A851014E}" presName="textNode" presStyleLbl="bgShp" presStyleIdx="2" presStyleCnt="3"/>
      <dgm:spPr/>
    </dgm:pt>
    <dgm:pt modelId="{212B1D87-7CE5-48C6-92A6-65AFEEEBDCF2}" type="pres">
      <dgm:prSet presAssocID="{3AB87EE8-7FB4-4856-8720-D369A851014E}" presName="compChildNode" presStyleCnt="0"/>
      <dgm:spPr/>
    </dgm:pt>
    <dgm:pt modelId="{AA088C8D-A41E-4ED7-97C5-5A1AD276C09C}" type="pres">
      <dgm:prSet presAssocID="{3AB87EE8-7FB4-4856-8720-D369A851014E}" presName="theInnerList" presStyleCnt="0"/>
      <dgm:spPr/>
    </dgm:pt>
    <dgm:pt modelId="{1663A27F-B9BF-4B05-8E2D-870F67628C05}" type="pres">
      <dgm:prSet presAssocID="{2CBD2A62-6477-48B6-83F8-131902E4D46A}" presName="childNode" presStyleLbl="node1" presStyleIdx="6" presStyleCnt="9">
        <dgm:presLayoutVars>
          <dgm:bulletEnabled val="1"/>
        </dgm:presLayoutVars>
      </dgm:prSet>
      <dgm:spPr/>
    </dgm:pt>
    <dgm:pt modelId="{5F0B63F9-65CA-473E-B531-2A684F9BE49B}" type="pres">
      <dgm:prSet presAssocID="{2CBD2A62-6477-48B6-83F8-131902E4D46A}" presName="aSpace2" presStyleCnt="0"/>
      <dgm:spPr/>
    </dgm:pt>
    <dgm:pt modelId="{D4DAF40A-9702-41E3-AEC4-EB9DA0CCF679}" type="pres">
      <dgm:prSet presAssocID="{8A59270F-CBDC-46A6-9B4A-6B3A8DA758A6}" presName="childNode" presStyleLbl="node1" presStyleIdx="7" presStyleCnt="9">
        <dgm:presLayoutVars>
          <dgm:bulletEnabled val="1"/>
        </dgm:presLayoutVars>
      </dgm:prSet>
      <dgm:spPr/>
    </dgm:pt>
    <dgm:pt modelId="{5FADD850-3227-4766-B963-618ECA6FEC56}" type="pres">
      <dgm:prSet presAssocID="{8A59270F-CBDC-46A6-9B4A-6B3A8DA758A6}" presName="aSpace2" presStyleCnt="0"/>
      <dgm:spPr/>
    </dgm:pt>
    <dgm:pt modelId="{1B41CB0E-BCE1-400A-93E7-352E21B10349}" type="pres">
      <dgm:prSet presAssocID="{A5B68A15-624D-4A6F-9AF9-06D5CA1750DA}" presName="childNode" presStyleLbl="node1" presStyleIdx="8" presStyleCnt="9">
        <dgm:presLayoutVars>
          <dgm:bulletEnabled val="1"/>
        </dgm:presLayoutVars>
      </dgm:prSet>
      <dgm:spPr/>
    </dgm:pt>
  </dgm:ptLst>
  <dgm:cxnLst>
    <dgm:cxn modelId="{2DD4BE01-F19D-4A77-9985-CEC254871414}" srcId="{5936B6C6-CABA-47D2-84DF-FCBB3CA90354}" destId="{3AB87EE8-7FB4-4856-8720-D369A851014E}" srcOrd="2" destOrd="0" parTransId="{28939872-DFFE-464F-B3E0-5D4F2A22415E}" sibTransId="{1B75215D-0BB7-49AE-8213-1DE6170DB15E}"/>
    <dgm:cxn modelId="{1CCDE405-E560-4A83-9FEE-A2E6A3E8C00A}" srcId="{8FE59387-449E-47FD-AC60-7A4F23DD10CA}" destId="{DF07D195-B51B-4988-80D6-AAECE3952D1B}" srcOrd="1" destOrd="0" parTransId="{2326B2D8-7F95-4548-81BF-518C47D71012}" sibTransId="{EB27DD57-A43F-4B33-8C6B-C9598A4F9F73}"/>
    <dgm:cxn modelId="{1B83340A-9DC9-429E-870B-247B7290994E}" type="presOf" srcId="{3AB87EE8-7FB4-4856-8720-D369A851014E}" destId="{698C7A5F-2930-47BD-869B-13D67825673C}" srcOrd="0" destOrd="0" presId="urn:microsoft.com/office/officeart/2005/8/layout/lProcess2"/>
    <dgm:cxn modelId="{3FC6AB0C-2AC2-4FCC-A19A-F2CDF83797FB}" srcId="{05ABDA1F-8081-4D01-AB22-D5702790A58C}" destId="{F80E5BC5-B946-4354-98F3-E42C8BB14605}" srcOrd="0" destOrd="0" parTransId="{9BAC6C3D-F554-473D-8C2B-7F28BE5ADE89}" sibTransId="{2C218920-FB29-4169-9CAC-11ADE8F86142}"/>
    <dgm:cxn modelId="{B0A02D11-4F09-4ABA-80D6-550051753653}" type="presOf" srcId="{8B807229-22F8-40CC-991B-9EA2FA05EE26}" destId="{E1CEBCFC-CA49-4F0C-A599-9F61C02B783E}" srcOrd="0" destOrd="0" presId="urn:microsoft.com/office/officeart/2005/8/layout/lProcess2"/>
    <dgm:cxn modelId="{7E384C23-9333-45D7-8423-391D2D005055}" srcId="{05ABDA1F-8081-4D01-AB22-D5702790A58C}" destId="{55E973D2-DD8E-42B1-921A-918F53B08D14}" srcOrd="2" destOrd="0" parTransId="{225F189E-C327-4518-B471-1057C570ACD4}" sibTransId="{439ACD41-BF87-4D94-87A5-3D956C90F7BC}"/>
    <dgm:cxn modelId="{F35C4E23-7260-4CF9-8565-E0A00B6AC251}" type="presOf" srcId="{5936B6C6-CABA-47D2-84DF-FCBB3CA90354}" destId="{29287487-154D-45BF-B578-AFD9E0A771A4}" srcOrd="0" destOrd="0" presId="urn:microsoft.com/office/officeart/2005/8/layout/lProcess2"/>
    <dgm:cxn modelId="{6FF4032A-513F-4B9F-8943-7068511B6D21}" type="presOf" srcId="{2CBD2A62-6477-48B6-83F8-131902E4D46A}" destId="{1663A27F-B9BF-4B05-8E2D-870F67628C05}" srcOrd="0" destOrd="0" presId="urn:microsoft.com/office/officeart/2005/8/layout/lProcess2"/>
    <dgm:cxn modelId="{79894736-7148-480B-966F-EA7C837EFFB3}" type="presOf" srcId="{11543B36-19CE-4C56-A4D9-6A3FAB9E6C40}" destId="{C03A9D47-A150-4D7D-A93B-F98A80B07F85}" srcOrd="0" destOrd="0" presId="urn:microsoft.com/office/officeart/2005/8/layout/lProcess2"/>
    <dgm:cxn modelId="{E1BBBC3A-4EB9-4375-A7B5-E2D3C3C68276}" type="presOf" srcId="{DF07D195-B51B-4988-80D6-AAECE3952D1B}" destId="{78EFD9E7-C9C5-46B7-9092-79AF682CFB43}" srcOrd="0" destOrd="0" presId="urn:microsoft.com/office/officeart/2005/8/layout/lProcess2"/>
    <dgm:cxn modelId="{AA8A7062-51D5-49FD-8690-280DE76EAE2E}" type="presOf" srcId="{A5B68A15-624D-4A6F-9AF9-06D5CA1750DA}" destId="{1B41CB0E-BCE1-400A-93E7-352E21B10349}" srcOrd="0" destOrd="0" presId="urn:microsoft.com/office/officeart/2005/8/layout/lProcess2"/>
    <dgm:cxn modelId="{B8A69B62-7CFD-4190-B513-49D474236E39}" type="presOf" srcId="{B5BB9416-806A-46BE-8ABD-8E9961A5D851}" destId="{758503FF-1067-4FE1-A8AB-538CFAF016D3}" srcOrd="0" destOrd="0" presId="urn:microsoft.com/office/officeart/2005/8/layout/lProcess2"/>
    <dgm:cxn modelId="{D1677B63-BD3E-4CE8-B3F7-16D11596572B}" srcId="{5936B6C6-CABA-47D2-84DF-FCBB3CA90354}" destId="{05ABDA1F-8081-4D01-AB22-D5702790A58C}" srcOrd="0" destOrd="0" parTransId="{3F0A95CC-D629-46C7-BB19-CE401C12039E}" sibTransId="{2FB07666-739F-4C38-A4B2-798539E41697}"/>
    <dgm:cxn modelId="{9A1E2765-60C5-45F7-A1BE-B97351287F77}" type="presOf" srcId="{55E973D2-DD8E-42B1-921A-918F53B08D14}" destId="{D8FF0AC2-FC42-4107-BD9C-6213937E0E4B}" srcOrd="0" destOrd="0" presId="urn:microsoft.com/office/officeart/2005/8/layout/lProcess2"/>
    <dgm:cxn modelId="{49FE3245-BFD9-4986-9B7A-91CEBB424F9D}" type="presOf" srcId="{8FE59387-449E-47FD-AC60-7A4F23DD10CA}" destId="{94A1BE6F-3F2E-4D25-8D79-31089808436C}" srcOrd="1" destOrd="0" presId="urn:microsoft.com/office/officeart/2005/8/layout/lProcess2"/>
    <dgm:cxn modelId="{DD275E4B-C626-4E9B-BEB3-23F6253FD402}" type="presOf" srcId="{3AB87EE8-7FB4-4856-8720-D369A851014E}" destId="{65C6AB9B-824F-4C95-8072-B0825C8F23DE}" srcOrd="1" destOrd="0" presId="urn:microsoft.com/office/officeart/2005/8/layout/lProcess2"/>
    <dgm:cxn modelId="{DFA20471-8A4D-4CDA-9F05-A81FDC26E202}" type="presOf" srcId="{05ABDA1F-8081-4D01-AB22-D5702790A58C}" destId="{5C6D9547-59DF-4046-B002-C8D1D72A6955}" srcOrd="0" destOrd="0" presId="urn:microsoft.com/office/officeart/2005/8/layout/lProcess2"/>
    <dgm:cxn modelId="{99394372-AC0E-4ABB-9DF6-8CA0F6FD87DD}" srcId="{3AB87EE8-7FB4-4856-8720-D369A851014E}" destId="{A5B68A15-624D-4A6F-9AF9-06D5CA1750DA}" srcOrd="2" destOrd="0" parTransId="{1BD28C41-C169-4767-BB95-6CADF165BC19}" sibTransId="{6BCA1D75-9562-4D06-A8E4-CCFCD0F41A72}"/>
    <dgm:cxn modelId="{E1D1C757-0C8F-4938-9194-B0CB4B8CB7EE}" srcId="{8FE59387-449E-47FD-AC60-7A4F23DD10CA}" destId="{B5BB9416-806A-46BE-8ABD-8E9961A5D851}" srcOrd="2" destOrd="0" parTransId="{E5E4ACBB-73B5-4F9B-A52B-D7CB2D04D432}" sibTransId="{9D149293-0CB3-4ACC-94E5-F34B16355384}"/>
    <dgm:cxn modelId="{B8A24281-B936-4CC7-9D8C-6F9A026EF203}" srcId="{5936B6C6-CABA-47D2-84DF-FCBB3CA90354}" destId="{8FE59387-449E-47FD-AC60-7A4F23DD10CA}" srcOrd="1" destOrd="0" parTransId="{31DD2903-341D-49BD-B168-163842D9CE30}" sibTransId="{8ECAF8DD-ACD2-4D3F-9995-45B08B86296C}"/>
    <dgm:cxn modelId="{C1F40694-DEBC-496D-8817-0CFF532130C6}" type="presOf" srcId="{F80E5BC5-B946-4354-98F3-E42C8BB14605}" destId="{8808399E-2A5C-40DF-8906-9B109962EF90}" srcOrd="0" destOrd="0" presId="urn:microsoft.com/office/officeart/2005/8/layout/lProcess2"/>
    <dgm:cxn modelId="{99413995-244C-4FCD-A147-9BC5E529679F}" type="presOf" srcId="{8A59270F-CBDC-46A6-9B4A-6B3A8DA758A6}" destId="{D4DAF40A-9702-41E3-AEC4-EB9DA0CCF679}" srcOrd="0" destOrd="0" presId="urn:microsoft.com/office/officeart/2005/8/layout/lProcess2"/>
    <dgm:cxn modelId="{0696D6B8-6218-4069-84A3-922C525C0468}" srcId="{8FE59387-449E-47FD-AC60-7A4F23DD10CA}" destId="{11543B36-19CE-4C56-A4D9-6A3FAB9E6C40}" srcOrd="0" destOrd="0" parTransId="{F3A08DCA-A198-41B3-8697-A58618CF4600}" sibTransId="{35C44EEE-416B-45EB-B2A3-A63159B47F11}"/>
    <dgm:cxn modelId="{7EF168BE-063D-4687-BAFF-F90C8F63D82F}" type="presOf" srcId="{8FE59387-449E-47FD-AC60-7A4F23DD10CA}" destId="{F4605824-F3C4-4A47-B0EF-54CAC726F320}" srcOrd="0" destOrd="0" presId="urn:microsoft.com/office/officeart/2005/8/layout/lProcess2"/>
    <dgm:cxn modelId="{5AC533D4-3358-4144-A177-6F7763B7385A}" srcId="{3AB87EE8-7FB4-4856-8720-D369A851014E}" destId="{2CBD2A62-6477-48B6-83F8-131902E4D46A}" srcOrd="0" destOrd="0" parTransId="{4A397943-5133-43D8-9E49-7DA33700F504}" sibTransId="{9FB3B6D2-0955-4CF7-B9B4-7BB394E11516}"/>
    <dgm:cxn modelId="{49C9BADF-A627-4DBE-8600-19FC60ACEFFF}" type="presOf" srcId="{05ABDA1F-8081-4D01-AB22-D5702790A58C}" destId="{DCFA3A00-8CA3-496E-9E78-52E89EE7DE2D}" srcOrd="1" destOrd="0" presId="urn:microsoft.com/office/officeart/2005/8/layout/lProcess2"/>
    <dgm:cxn modelId="{402B58E2-3FC3-49A9-9799-5855B0551D6B}" srcId="{3AB87EE8-7FB4-4856-8720-D369A851014E}" destId="{8A59270F-CBDC-46A6-9B4A-6B3A8DA758A6}" srcOrd="1" destOrd="0" parTransId="{DE0A8396-ED94-4381-BB5F-CB6A36CAF61D}" sibTransId="{140D4B5E-7ADE-4795-BFC6-8EFC2F591202}"/>
    <dgm:cxn modelId="{2A24F2ED-4331-4143-B4CD-4FF44A02056C}" srcId="{05ABDA1F-8081-4D01-AB22-D5702790A58C}" destId="{8B807229-22F8-40CC-991B-9EA2FA05EE26}" srcOrd="1" destOrd="0" parTransId="{6631B981-05FA-4FC1-B5FE-20D5CCD91400}" sibTransId="{072AAA7C-68F2-4514-82CF-4ABC33533D4F}"/>
    <dgm:cxn modelId="{88C3695E-966C-4BBC-B1B4-38A53C828EE7}" type="presParOf" srcId="{29287487-154D-45BF-B578-AFD9E0A771A4}" destId="{361158A1-11C0-41E6-B1B7-850781D58989}" srcOrd="0" destOrd="0" presId="urn:microsoft.com/office/officeart/2005/8/layout/lProcess2"/>
    <dgm:cxn modelId="{9699F0D8-18BC-42FF-A1DF-BBA953FFE484}" type="presParOf" srcId="{361158A1-11C0-41E6-B1B7-850781D58989}" destId="{5C6D9547-59DF-4046-B002-C8D1D72A6955}" srcOrd="0" destOrd="0" presId="urn:microsoft.com/office/officeart/2005/8/layout/lProcess2"/>
    <dgm:cxn modelId="{0376B462-3786-49D8-9156-73D4EB797DB0}" type="presParOf" srcId="{361158A1-11C0-41E6-B1B7-850781D58989}" destId="{DCFA3A00-8CA3-496E-9E78-52E89EE7DE2D}" srcOrd="1" destOrd="0" presId="urn:microsoft.com/office/officeart/2005/8/layout/lProcess2"/>
    <dgm:cxn modelId="{08545D65-C0D2-4BFC-A21A-6A40C26070DD}" type="presParOf" srcId="{361158A1-11C0-41E6-B1B7-850781D58989}" destId="{CCE3A377-5E88-4098-B132-346172B145AA}" srcOrd="2" destOrd="0" presId="urn:microsoft.com/office/officeart/2005/8/layout/lProcess2"/>
    <dgm:cxn modelId="{70F94DA1-ECC6-40FC-9F2A-399B78868066}" type="presParOf" srcId="{CCE3A377-5E88-4098-B132-346172B145AA}" destId="{84645432-BAB3-4FAF-B665-DE410EF2E433}" srcOrd="0" destOrd="0" presId="urn:microsoft.com/office/officeart/2005/8/layout/lProcess2"/>
    <dgm:cxn modelId="{F841F226-00A7-4C26-BF0F-19FC69E72CAA}" type="presParOf" srcId="{84645432-BAB3-4FAF-B665-DE410EF2E433}" destId="{8808399E-2A5C-40DF-8906-9B109962EF90}" srcOrd="0" destOrd="0" presId="urn:microsoft.com/office/officeart/2005/8/layout/lProcess2"/>
    <dgm:cxn modelId="{2A2A35DA-D6B0-4C03-9AFE-344949DE37F2}" type="presParOf" srcId="{84645432-BAB3-4FAF-B665-DE410EF2E433}" destId="{B5B8F6A6-D1B5-4999-AB94-46BCB504565B}" srcOrd="1" destOrd="0" presId="urn:microsoft.com/office/officeart/2005/8/layout/lProcess2"/>
    <dgm:cxn modelId="{4C667946-97DA-4F13-A06C-7B31B7322D7E}" type="presParOf" srcId="{84645432-BAB3-4FAF-B665-DE410EF2E433}" destId="{E1CEBCFC-CA49-4F0C-A599-9F61C02B783E}" srcOrd="2" destOrd="0" presId="urn:microsoft.com/office/officeart/2005/8/layout/lProcess2"/>
    <dgm:cxn modelId="{22FAE66B-F00D-48A9-A2E5-EC60B8F3A5C4}" type="presParOf" srcId="{84645432-BAB3-4FAF-B665-DE410EF2E433}" destId="{0E366AB1-4501-4146-9860-38CC4159BA06}" srcOrd="3" destOrd="0" presId="urn:microsoft.com/office/officeart/2005/8/layout/lProcess2"/>
    <dgm:cxn modelId="{4E4FCBD2-8A79-475E-B186-00BEE5D36E64}" type="presParOf" srcId="{84645432-BAB3-4FAF-B665-DE410EF2E433}" destId="{D8FF0AC2-FC42-4107-BD9C-6213937E0E4B}" srcOrd="4" destOrd="0" presId="urn:microsoft.com/office/officeart/2005/8/layout/lProcess2"/>
    <dgm:cxn modelId="{FD27EA34-3D29-4D49-A2AC-CC947F91C4E2}" type="presParOf" srcId="{29287487-154D-45BF-B578-AFD9E0A771A4}" destId="{3D81A819-085C-46F5-BEE3-7D25CA41B743}" srcOrd="1" destOrd="0" presId="urn:microsoft.com/office/officeart/2005/8/layout/lProcess2"/>
    <dgm:cxn modelId="{16E9F3A1-FB69-4B32-BF61-984989F4A368}" type="presParOf" srcId="{29287487-154D-45BF-B578-AFD9E0A771A4}" destId="{CAD46417-DA99-4ECE-8EB5-D2E9876DCDEF}" srcOrd="2" destOrd="0" presId="urn:microsoft.com/office/officeart/2005/8/layout/lProcess2"/>
    <dgm:cxn modelId="{B409DFFA-21F6-451A-9A7A-65F66D8CBF09}" type="presParOf" srcId="{CAD46417-DA99-4ECE-8EB5-D2E9876DCDEF}" destId="{F4605824-F3C4-4A47-B0EF-54CAC726F320}" srcOrd="0" destOrd="0" presId="urn:microsoft.com/office/officeart/2005/8/layout/lProcess2"/>
    <dgm:cxn modelId="{5108C469-AFAB-4D59-99D7-1586FD1A26C3}" type="presParOf" srcId="{CAD46417-DA99-4ECE-8EB5-D2E9876DCDEF}" destId="{94A1BE6F-3F2E-4D25-8D79-31089808436C}" srcOrd="1" destOrd="0" presId="urn:microsoft.com/office/officeart/2005/8/layout/lProcess2"/>
    <dgm:cxn modelId="{9ECFEEA5-47EC-4AA6-9032-7CA9741C0BF9}" type="presParOf" srcId="{CAD46417-DA99-4ECE-8EB5-D2E9876DCDEF}" destId="{740E092A-2072-4745-B029-6FDADEE9FF09}" srcOrd="2" destOrd="0" presId="urn:microsoft.com/office/officeart/2005/8/layout/lProcess2"/>
    <dgm:cxn modelId="{5B9FF4A1-1394-4650-98AB-AF62587C69A7}" type="presParOf" srcId="{740E092A-2072-4745-B029-6FDADEE9FF09}" destId="{39F4489B-B854-4D64-A2A2-31F600947D2C}" srcOrd="0" destOrd="0" presId="urn:microsoft.com/office/officeart/2005/8/layout/lProcess2"/>
    <dgm:cxn modelId="{BA8A6C16-713F-4B89-A48B-5B72D2EE07EB}" type="presParOf" srcId="{39F4489B-B854-4D64-A2A2-31F600947D2C}" destId="{C03A9D47-A150-4D7D-A93B-F98A80B07F85}" srcOrd="0" destOrd="0" presId="urn:microsoft.com/office/officeart/2005/8/layout/lProcess2"/>
    <dgm:cxn modelId="{BC41A2AA-1BB8-43CF-B7B9-9E9CB147B040}" type="presParOf" srcId="{39F4489B-B854-4D64-A2A2-31F600947D2C}" destId="{880A5A86-A751-463F-93B2-6BDA7BF04EC6}" srcOrd="1" destOrd="0" presId="urn:microsoft.com/office/officeart/2005/8/layout/lProcess2"/>
    <dgm:cxn modelId="{A9CFF256-9524-4D96-8EB9-414561F4CB25}" type="presParOf" srcId="{39F4489B-B854-4D64-A2A2-31F600947D2C}" destId="{78EFD9E7-C9C5-46B7-9092-79AF682CFB43}" srcOrd="2" destOrd="0" presId="urn:microsoft.com/office/officeart/2005/8/layout/lProcess2"/>
    <dgm:cxn modelId="{9B2954D0-9A48-489F-ADC7-CE361B000B73}" type="presParOf" srcId="{39F4489B-B854-4D64-A2A2-31F600947D2C}" destId="{D474FE4D-E320-410A-A019-86DC828DE195}" srcOrd="3" destOrd="0" presId="urn:microsoft.com/office/officeart/2005/8/layout/lProcess2"/>
    <dgm:cxn modelId="{93156138-29F8-4502-8F14-535AB08A3EEC}" type="presParOf" srcId="{39F4489B-B854-4D64-A2A2-31F600947D2C}" destId="{758503FF-1067-4FE1-A8AB-538CFAF016D3}" srcOrd="4" destOrd="0" presId="urn:microsoft.com/office/officeart/2005/8/layout/lProcess2"/>
    <dgm:cxn modelId="{9BFCC61A-BC30-4130-B0AE-14AE28DD2E87}" type="presParOf" srcId="{29287487-154D-45BF-B578-AFD9E0A771A4}" destId="{C30E69D2-56DA-4B26-9E93-118DF8F5CED4}" srcOrd="3" destOrd="0" presId="urn:microsoft.com/office/officeart/2005/8/layout/lProcess2"/>
    <dgm:cxn modelId="{49DC5ED3-6025-4919-9A99-5DCAF848AD59}" type="presParOf" srcId="{29287487-154D-45BF-B578-AFD9E0A771A4}" destId="{CA80EEBA-AC88-4D70-9E8B-28E48999C29F}" srcOrd="4" destOrd="0" presId="urn:microsoft.com/office/officeart/2005/8/layout/lProcess2"/>
    <dgm:cxn modelId="{D1674770-E9BB-47C1-88C9-04C683A72264}" type="presParOf" srcId="{CA80EEBA-AC88-4D70-9E8B-28E48999C29F}" destId="{698C7A5F-2930-47BD-869B-13D67825673C}" srcOrd="0" destOrd="0" presId="urn:microsoft.com/office/officeart/2005/8/layout/lProcess2"/>
    <dgm:cxn modelId="{4B30E4D9-C3F9-412E-8C83-F5D08D9B8899}" type="presParOf" srcId="{CA80EEBA-AC88-4D70-9E8B-28E48999C29F}" destId="{65C6AB9B-824F-4C95-8072-B0825C8F23DE}" srcOrd="1" destOrd="0" presId="urn:microsoft.com/office/officeart/2005/8/layout/lProcess2"/>
    <dgm:cxn modelId="{3A6B1166-2890-404F-8590-953AF287195C}" type="presParOf" srcId="{CA80EEBA-AC88-4D70-9E8B-28E48999C29F}" destId="{212B1D87-7CE5-48C6-92A6-65AFEEEBDCF2}" srcOrd="2" destOrd="0" presId="urn:microsoft.com/office/officeart/2005/8/layout/lProcess2"/>
    <dgm:cxn modelId="{F2F8260A-5008-495B-8C14-78B863E3C42E}" type="presParOf" srcId="{212B1D87-7CE5-48C6-92A6-65AFEEEBDCF2}" destId="{AA088C8D-A41E-4ED7-97C5-5A1AD276C09C}" srcOrd="0" destOrd="0" presId="urn:microsoft.com/office/officeart/2005/8/layout/lProcess2"/>
    <dgm:cxn modelId="{19784FD8-53F3-4F0D-8FD0-85E021C3EF58}" type="presParOf" srcId="{AA088C8D-A41E-4ED7-97C5-5A1AD276C09C}" destId="{1663A27F-B9BF-4B05-8E2D-870F67628C05}" srcOrd="0" destOrd="0" presId="urn:microsoft.com/office/officeart/2005/8/layout/lProcess2"/>
    <dgm:cxn modelId="{A439267D-C7D4-47C0-943D-F83EB7162D2F}" type="presParOf" srcId="{AA088C8D-A41E-4ED7-97C5-5A1AD276C09C}" destId="{5F0B63F9-65CA-473E-B531-2A684F9BE49B}" srcOrd="1" destOrd="0" presId="urn:microsoft.com/office/officeart/2005/8/layout/lProcess2"/>
    <dgm:cxn modelId="{5AD6F851-A377-4E97-BE42-F91D83960E7E}" type="presParOf" srcId="{AA088C8D-A41E-4ED7-97C5-5A1AD276C09C}" destId="{D4DAF40A-9702-41E3-AEC4-EB9DA0CCF679}" srcOrd="2" destOrd="0" presId="urn:microsoft.com/office/officeart/2005/8/layout/lProcess2"/>
    <dgm:cxn modelId="{68D93F68-5CF7-4CA1-87C5-EB85DA7FA1BF}" type="presParOf" srcId="{AA088C8D-A41E-4ED7-97C5-5A1AD276C09C}" destId="{5FADD850-3227-4766-B963-618ECA6FEC56}" srcOrd="3" destOrd="0" presId="urn:microsoft.com/office/officeart/2005/8/layout/lProcess2"/>
    <dgm:cxn modelId="{2FB525D7-9825-4538-82DE-2212A0D90855}" type="presParOf" srcId="{AA088C8D-A41E-4ED7-97C5-5A1AD276C09C}" destId="{1B41CB0E-BCE1-400A-93E7-352E21B10349}"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6D9547-59DF-4046-B002-C8D1D72A6955}">
      <dsp:nvSpPr>
        <dsp:cNvPr id="0" name=""/>
        <dsp:cNvSpPr/>
      </dsp:nvSpPr>
      <dsp:spPr>
        <a:xfrm>
          <a:off x="1135" y="0"/>
          <a:ext cx="2951300" cy="395922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AU" sz="3300" kern="1200" dirty="0"/>
            <a:t>Human-centred</a:t>
          </a:r>
        </a:p>
      </dsp:txBody>
      <dsp:txXfrm>
        <a:off x="1135" y="0"/>
        <a:ext cx="2951300" cy="1187767"/>
      </dsp:txXfrm>
    </dsp:sp>
    <dsp:sp modelId="{8808399E-2A5C-40DF-8906-9B109962EF90}">
      <dsp:nvSpPr>
        <dsp:cNvPr id="0" name=""/>
        <dsp:cNvSpPr/>
      </dsp:nvSpPr>
      <dsp:spPr>
        <a:xfrm>
          <a:off x="296265" y="1188105"/>
          <a:ext cx="2361040" cy="77782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AU" sz="1600" kern="1200" dirty="0"/>
            <a:t>Humans separate from nature</a:t>
          </a:r>
        </a:p>
      </dsp:txBody>
      <dsp:txXfrm>
        <a:off x="319047" y="1210887"/>
        <a:ext cx="2315476" cy="732265"/>
      </dsp:txXfrm>
    </dsp:sp>
    <dsp:sp modelId="{E1CEBCFC-CA49-4F0C-A599-9F61C02B783E}">
      <dsp:nvSpPr>
        <dsp:cNvPr id="0" name=""/>
        <dsp:cNvSpPr/>
      </dsp:nvSpPr>
      <dsp:spPr>
        <a:xfrm>
          <a:off x="296265" y="2085601"/>
          <a:ext cx="2361040" cy="777829"/>
        </a:xfrm>
        <a:prstGeom prst="roundRect">
          <a:avLst>
            <a:gd name="adj" fmla="val 10000"/>
          </a:avLst>
        </a:prstGeom>
        <a:solidFill>
          <a:schemeClr val="accent2">
            <a:hueOff val="-207684"/>
            <a:satOff val="-2511"/>
            <a:lumOff val="14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AU" sz="1600" kern="1200" dirty="0"/>
            <a:t>No limit to economic growth</a:t>
          </a:r>
        </a:p>
      </dsp:txBody>
      <dsp:txXfrm>
        <a:off x="319047" y="2108383"/>
        <a:ext cx="2315476" cy="732265"/>
      </dsp:txXfrm>
    </dsp:sp>
    <dsp:sp modelId="{D8FF0AC2-FC42-4107-BD9C-6213937E0E4B}">
      <dsp:nvSpPr>
        <dsp:cNvPr id="0" name=""/>
        <dsp:cNvSpPr/>
      </dsp:nvSpPr>
      <dsp:spPr>
        <a:xfrm>
          <a:off x="296265" y="2983096"/>
          <a:ext cx="2361040" cy="777829"/>
        </a:xfrm>
        <a:prstGeom prst="roundRect">
          <a:avLst>
            <a:gd name="adj" fmla="val 10000"/>
          </a:avLst>
        </a:prstGeom>
        <a:solidFill>
          <a:schemeClr val="accent2">
            <a:hueOff val="-415369"/>
            <a:satOff val="-5021"/>
            <a:lumOff val="2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AU" sz="1600" kern="1200" dirty="0"/>
            <a:t>Environmental problems solved by technology</a:t>
          </a:r>
        </a:p>
      </dsp:txBody>
      <dsp:txXfrm>
        <a:off x="319047" y="3005878"/>
        <a:ext cx="2315476" cy="732265"/>
      </dsp:txXfrm>
    </dsp:sp>
    <dsp:sp modelId="{F4605824-F3C4-4A47-B0EF-54CAC726F320}">
      <dsp:nvSpPr>
        <dsp:cNvPr id="0" name=""/>
        <dsp:cNvSpPr/>
      </dsp:nvSpPr>
      <dsp:spPr>
        <a:xfrm>
          <a:off x="3173782" y="0"/>
          <a:ext cx="2951300" cy="395922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AU" sz="3300" kern="1200" dirty="0"/>
            <a:t>Eco-centred/ Stewardship</a:t>
          </a:r>
        </a:p>
      </dsp:txBody>
      <dsp:txXfrm>
        <a:off x="3173782" y="0"/>
        <a:ext cx="2951300" cy="1187767"/>
      </dsp:txXfrm>
    </dsp:sp>
    <dsp:sp modelId="{C03A9D47-A150-4D7D-A93B-F98A80B07F85}">
      <dsp:nvSpPr>
        <dsp:cNvPr id="0" name=""/>
        <dsp:cNvSpPr/>
      </dsp:nvSpPr>
      <dsp:spPr>
        <a:xfrm>
          <a:off x="3468912" y="1188105"/>
          <a:ext cx="2361040" cy="777829"/>
        </a:xfrm>
        <a:prstGeom prst="roundRect">
          <a:avLst>
            <a:gd name="adj" fmla="val 10000"/>
          </a:avLst>
        </a:prstGeom>
        <a:solidFill>
          <a:schemeClr val="accent2">
            <a:hueOff val="-623053"/>
            <a:satOff val="-7532"/>
            <a:lumOff val="4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AU" sz="1600" kern="1200" dirty="0"/>
            <a:t>Humans need to be ethically responsible stewards of nature</a:t>
          </a:r>
        </a:p>
      </dsp:txBody>
      <dsp:txXfrm>
        <a:off x="3491694" y="1210887"/>
        <a:ext cx="2315476" cy="732265"/>
      </dsp:txXfrm>
    </dsp:sp>
    <dsp:sp modelId="{78EFD9E7-C9C5-46B7-9092-79AF682CFB43}">
      <dsp:nvSpPr>
        <dsp:cNvPr id="0" name=""/>
        <dsp:cNvSpPr/>
      </dsp:nvSpPr>
      <dsp:spPr>
        <a:xfrm>
          <a:off x="3468912" y="2085601"/>
          <a:ext cx="2361040" cy="777829"/>
        </a:xfrm>
        <a:prstGeom prst="roundRect">
          <a:avLst>
            <a:gd name="adj" fmla="val 10000"/>
          </a:avLst>
        </a:prstGeom>
        <a:solidFill>
          <a:schemeClr val="accent2">
            <a:hueOff val="-830737"/>
            <a:satOff val="-10043"/>
            <a:lumOff val="58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AU" sz="1600" kern="1200" dirty="0"/>
            <a:t>Natural resources are plentiful but need to be managed</a:t>
          </a:r>
        </a:p>
      </dsp:txBody>
      <dsp:txXfrm>
        <a:off x="3491694" y="2108383"/>
        <a:ext cx="2315476" cy="732265"/>
      </dsp:txXfrm>
    </dsp:sp>
    <dsp:sp modelId="{758503FF-1067-4FE1-A8AB-538CFAF016D3}">
      <dsp:nvSpPr>
        <dsp:cNvPr id="0" name=""/>
        <dsp:cNvSpPr/>
      </dsp:nvSpPr>
      <dsp:spPr>
        <a:xfrm>
          <a:off x="3468912" y="2983096"/>
          <a:ext cx="2361040" cy="777829"/>
        </a:xfrm>
        <a:prstGeom prst="roundRect">
          <a:avLst>
            <a:gd name="adj" fmla="val 10000"/>
          </a:avLst>
        </a:prstGeom>
        <a:solidFill>
          <a:schemeClr val="accent2">
            <a:hueOff val="-1038421"/>
            <a:satOff val="-12553"/>
            <a:lumOff val="7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AU" sz="1600" kern="1200" dirty="0"/>
            <a:t>Need to manage nature, for human and natures benefit</a:t>
          </a:r>
        </a:p>
      </dsp:txBody>
      <dsp:txXfrm>
        <a:off x="3491694" y="3005878"/>
        <a:ext cx="2315476" cy="732265"/>
      </dsp:txXfrm>
    </dsp:sp>
    <dsp:sp modelId="{698C7A5F-2930-47BD-869B-13D67825673C}">
      <dsp:nvSpPr>
        <dsp:cNvPr id="0" name=""/>
        <dsp:cNvSpPr/>
      </dsp:nvSpPr>
      <dsp:spPr>
        <a:xfrm>
          <a:off x="6346430" y="0"/>
          <a:ext cx="2951300" cy="395922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AU" sz="3300" kern="1200" dirty="0"/>
            <a:t>Earth-centred</a:t>
          </a:r>
        </a:p>
      </dsp:txBody>
      <dsp:txXfrm>
        <a:off x="6346430" y="0"/>
        <a:ext cx="2951300" cy="1187767"/>
      </dsp:txXfrm>
    </dsp:sp>
    <dsp:sp modelId="{1663A27F-B9BF-4B05-8E2D-870F67628C05}">
      <dsp:nvSpPr>
        <dsp:cNvPr id="0" name=""/>
        <dsp:cNvSpPr/>
      </dsp:nvSpPr>
      <dsp:spPr>
        <a:xfrm>
          <a:off x="6641560" y="1188105"/>
          <a:ext cx="2361040" cy="777829"/>
        </a:xfrm>
        <a:prstGeom prst="roundRect">
          <a:avLst>
            <a:gd name="adj" fmla="val 10000"/>
          </a:avLst>
        </a:prstGeom>
        <a:solidFill>
          <a:schemeClr val="accent2">
            <a:hueOff val="-1246106"/>
            <a:satOff val="-1506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AU" sz="1600" kern="1200" dirty="0"/>
            <a:t>Humans are part of and dependent on nature</a:t>
          </a:r>
        </a:p>
      </dsp:txBody>
      <dsp:txXfrm>
        <a:off x="6664342" y="1210887"/>
        <a:ext cx="2315476" cy="732265"/>
      </dsp:txXfrm>
    </dsp:sp>
    <dsp:sp modelId="{D4DAF40A-9702-41E3-AEC4-EB9DA0CCF679}">
      <dsp:nvSpPr>
        <dsp:cNvPr id="0" name=""/>
        <dsp:cNvSpPr/>
      </dsp:nvSpPr>
      <dsp:spPr>
        <a:xfrm>
          <a:off x="6641560" y="2085601"/>
          <a:ext cx="2361040" cy="777829"/>
        </a:xfrm>
        <a:prstGeom prst="roundRect">
          <a:avLst>
            <a:gd name="adj" fmla="val 10000"/>
          </a:avLst>
        </a:prstGeom>
        <a:solidFill>
          <a:schemeClr val="accent2">
            <a:hueOff val="-1453790"/>
            <a:satOff val="-17574"/>
            <a:lumOff val="10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AU" sz="1600" kern="1200" dirty="0"/>
            <a:t>Earth’s resources are limited and should not be wasted</a:t>
          </a:r>
        </a:p>
      </dsp:txBody>
      <dsp:txXfrm>
        <a:off x="6664342" y="2108383"/>
        <a:ext cx="2315476" cy="732265"/>
      </dsp:txXfrm>
    </dsp:sp>
    <dsp:sp modelId="{1B41CB0E-BCE1-400A-93E7-352E21B10349}">
      <dsp:nvSpPr>
        <dsp:cNvPr id="0" name=""/>
        <dsp:cNvSpPr/>
      </dsp:nvSpPr>
      <dsp:spPr>
        <a:xfrm>
          <a:off x="6641560" y="2983096"/>
          <a:ext cx="2361040" cy="777829"/>
        </a:xfrm>
        <a:prstGeom prst="roundRect">
          <a:avLst>
            <a:gd name="adj" fmla="val 10000"/>
          </a:avLst>
        </a:prstGeom>
        <a:solidFill>
          <a:schemeClr val="accent2">
            <a:hueOff val="-1661474"/>
            <a:satOff val="-20085"/>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AU" sz="1600" kern="1200" dirty="0"/>
            <a:t>Work with nature to solve problems</a:t>
          </a:r>
        </a:p>
      </dsp:txBody>
      <dsp:txXfrm>
        <a:off x="6664342" y="3005878"/>
        <a:ext cx="2315476" cy="732265"/>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6D3341-7B95-4A6B-90E1-134F954A481B}" type="datetimeFigureOut">
              <a:rPr lang="en-AU" smtClean="0"/>
              <a:t>13/03/2025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7637F7-FC4D-4CBC-AB75-3578EC53B962}" type="slidenum">
              <a:rPr lang="en-AU" smtClean="0"/>
              <a:t>‹#›</a:t>
            </a:fld>
            <a:endParaRPr lang="en-AU"/>
          </a:p>
        </p:txBody>
      </p:sp>
    </p:spTree>
    <p:extLst>
      <p:ext uri="{BB962C8B-B14F-4D97-AF65-F5344CB8AC3E}">
        <p14:creationId xmlns:p14="http://schemas.microsoft.com/office/powerpoint/2010/main" val="2273711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17637F7-FC4D-4CBC-AB75-3578EC53B962}" type="slidenum">
              <a:rPr lang="en-AU" smtClean="0"/>
              <a:t>1</a:t>
            </a:fld>
            <a:endParaRPr lang="en-AU"/>
          </a:p>
        </p:txBody>
      </p:sp>
    </p:spTree>
    <p:extLst>
      <p:ext uri="{BB962C8B-B14F-4D97-AF65-F5344CB8AC3E}">
        <p14:creationId xmlns:p14="http://schemas.microsoft.com/office/powerpoint/2010/main" val="30972256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Teaching notes &amp; ideas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0" dirty="0"/>
              <a:t>This graph outlines the long-term decrease of stream inflow into Melbourne’s four major harvesting reservoirs. This decline is expected to continue, due to the effects of climate change.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0" dirty="0"/>
              <a:t>Discuss what the implications of climate change on Melbourne’s water supply and how these will impact sustainability and human-wellbeing.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0" dirty="0"/>
              <a:t>Students can write down their thoughts using the three principles of sustainability: environmental, economic and social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0" dirty="0"/>
              <a:t> </a:t>
            </a:r>
            <a:endParaRPr lang="en-AU" dirty="0"/>
          </a:p>
        </p:txBody>
      </p:sp>
      <p:sp>
        <p:nvSpPr>
          <p:cNvPr id="4" name="Slide Number Placeholder 3"/>
          <p:cNvSpPr>
            <a:spLocks noGrp="1"/>
          </p:cNvSpPr>
          <p:nvPr>
            <p:ph type="sldNum" sz="quarter" idx="5"/>
          </p:nvPr>
        </p:nvSpPr>
        <p:spPr/>
        <p:txBody>
          <a:bodyPr/>
          <a:lstStyle/>
          <a:p>
            <a:fld id="{517637F7-FC4D-4CBC-AB75-3578EC53B962}" type="slidenum">
              <a:rPr lang="en-AU" smtClean="0"/>
              <a:t>11</a:t>
            </a:fld>
            <a:endParaRPr lang="en-AU"/>
          </a:p>
        </p:txBody>
      </p:sp>
    </p:spTree>
    <p:extLst>
      <p:ext uri="{BB962C8B-B14F-4D97-AF65-F5344CB8AC3E}">
        <p14:creationId xmlns:p14="http://schemas.microsoft.com/office/powerpoint/2010/main" val="30859510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Teacher notes &amp; ideas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0" dirty="0"/>
              <a:t>Watch the video and ask students to write down the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dirty="0"/>
              <a:t>Impacts of the Millennium drought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dirty="0"/>
              <a:t>What was learnt during that time from a planning perspective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dirty="0"/>
              <a:t>Alternative water resources: use of recycled water, harvesting stormwater and a desalination plant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dirty="0"/>
              <a:t>Water saving habits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1B3751"/>
                </a:solidFill>
                <a:latin typeface="VAG Rounded Next"/>
                <a:ea typeface="Verdana"/>
                <a:cs typeface="Segoe UI"/>
              </a:rPr>
              <a:t>Discuss how these management strategies are beneficial for sustainability and human wellbeing.</a:t>
            </a:r>
            <a:endParaRPr lang="en-AU" sz="1200" b="0" dirty="0">
              <a:solidFill>
                <a:srgbClr val="1B3751"/>
              </a:solidFill>
              <a:latin typeface="VAG Rounded Next"/>
              <a:ea typeface="Verdan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dirty="0"/>
          </a:p>
          <a:p>
            <a:endParaRPr lang="en-AU" dirty="0"/>
          </a:p>
        </p:txBody>
      </p:sp>
      <p:sp>
        <p:nvSpPr>
          <p:cNvPr id="4" name="Slide Number Placeholder 3"/>
          <p:cNvSpPr>
            <a:spLocks noGrp="1"/>
          </p:cNvSpPr>
          <p:nvPr>
            <p:ph type="sldNum" sz="quarter" idx="5"/>
          </p:nvPr>
        </p:nvSpPr>
        <p:spPr/>
        <p:txBody>
          <a:bodyPr/>
          <a:lstStyle/>
          <a:p>
            <a:fld id="{517637F7-FC4D-4CBC-AB75-3578EC53B962}" type="slidenum">
              <a:rPr lang="en-AU" smtClean="0"/>
              <a:t>12</a:t>
            </a:fld>
            <a:endParaRPr lang="en-AU"/>
          </a:p>
        </p:txBody>
      </p:sp>
    </p:spTree>
    <p:extLst>
      <p:ext uri="{BB962C8B-B14F-4D97-AF65-F5344CB8AC3E}">
        <p14:creationId xmlns:p14="http://schemas.microsoft.com/office/powerpoint/2010/main" val="8034319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Teacher notes &amp; ideas</a:t>
            </a:r>
          </a:p>
          <a:p>
            <a:endParaRPr lang="en-AU" dirty="0"/>
          </a:p>
          <a:p>
            <a:endParaRPr lang="en-AU" b="1" dirty="0"/>
          </a:p>
        </p:txBody>
      </p:sp>
      <p:sp>
        <p:nvSpPr>
          <p:cNvPr id="4" name="Slide Number Placeholder 3"/>
          <p:cNvSpPr>
            <a:spLocks noGrp="1"/>
          </p:cNvSpPr>
          <p:nvPr>
            <p:ph type="sldNum" sz="quarter" idx="5"/>
          </p:nvPr>
        </p:nvSpPr>
        <p:spPr/>
        <p:txBody>
          <a:bodyPr/>
          <a:lstStyle/>
          <a:p>
            <a:fld id="{517637F7-FC4D-4CBC-AB75-3578EC53B962}" type="slidenum">
              <a:rPr lang="en-AU" smtClean="0"/>
              <a:t>13</a:t>
            </a:fld>
            <a:endParaRPr lang="en-AU"/>
          </a:p>
        </p:txBody>
      </p:sp>
    </p:spTree>
    <p:extLst>
      <p:ext uri="{BB962C8B-B14F-4D97-AF65-F5344CB8AC3E}">
        <p14:creationId xmlns:p14="http://schemas.microsoft.com/office/powerpoint/2010/main" val="37250213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Teaching notes &amp; ideas</a:t>
            </a:r>
          </a:p>
          <a:p>
            <a:endParaRPr lang="en-AU" dirty="0"/>
          </a:p>
          <a:p>
            <a:pPr>
              <a:lnSpc>
                <a:spcPts val="1400"/>
              </a:lnSpc>
              <a:spcBef>
                <a:spcPts val="400"/>
              </a:spcBef>
              <a:spcAft>
                <a:spcPts val="400"/>
              </a:spcAft>
            </a:pPr>
            <a:r>
              <a:rPr lang="en-AU" sz="1200" dirty="0">
                <a:effectLst/>
                <a:latin typeface="Arial Narrow" panose="020B0606020202030204" pitchFamily="34" charset="0"/>
                <a:ea typeface="Arial" panose="020B0604020202020204" pitchFamily="34" charset="0"/>
                <a:cs typeface="Arial" panose="020B0604020202020204" pitchFamily="34" charset="0"/>
              </a:rPr>
              <a:t>Have a discussion and get students to consider the influence of people’s environmental worldviews on their support for environmental sustainability – and how to manage Melbourne’s water supply</a:t>
            </a:r>
            <a:r>
              <a:rPr lang="en-US" sz="1200" dirty="0">
                <a:effectLst/>
                <a:latin typeface="Arial Narrow" panose="020B0606020202030204" pitchFamily="34" charset="0"/>
                <a:ea typeface="Arial" panose="020B0604020202020204" pitchFamily="34" charset="0"/>
                <a:cs typeface="Arial" panose="020B0604020202020204" pitchFamily="34" charset="0"/>
              </a:rPr>
              <a:t>.</a:t>
            </a:r>
            <a:endParaRPr lang="en-AU" dirty="0"/>
          </a:p>
          <a:p>
            <a:endParaRPr lang="en-AU" dirty="0"/>
          </a:p>
        </p:txBody>
      </p:sp>
      <p:sp>
        <p:nvSpPr>
          <p:cNvPr id="4" name="Slide Number Placeholder 3"/>
          <p:cNvSpPr>
            <a:spLocks noGrp="1"/>
          </p:cNvSpPr>
          <p:nvPr>
            <p:ph type="sldNum" sz="quarter" idx="5"/>
          </p:nvPr>
        </p:nvSpPr>
        <p:spPr/>
        <p:txBody>
          <a:bodyPr/>
          <a:lstStyle/>
          <a:p>
            <a:fld id="{517637F7-FC4D-4CBC-AB75-3578EC53B962}" type="slidenum">
              <a:rPr lang="en-AU" smtClean="0"/>
              <a:t>14</a:t>
            </a:fld>
            <a:endParaRPr lang="en-AU"/>
          </a:p>
        </p:txBody>
      </p:sp>
    </p:spTree>
    <p:extLst>
      <p:ext uri="{BB962C8B-B14F-4D97-AF65-F5344CB8AC3E}">
        <p14:creationId xmlns:p14="http://schemas.microsoft.com/office/powerpoint/2010/main" val="25469281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Teaching notes &amp; ideas</a:t>
            </a:r>
          </a:p>
          <a:p>
            <a:endParaRPr lang="en-AU" dirty="0"/>
          </a:p>
          <a:p>
            <a:r>
              <a:rPr lang="en-AU" dirty="0"/>
              <a:t>The next two slides are aimed at getting your students ready and excited to participate in the Future Water Story. </a:t>
            </a:r>
          </a:p>
        </p:txBody>
      </p:sp>
      <p:sp>
        <p:nvSpPr>
          <p:cNvPr id="4" name="Slide Number Placeholder 3"/>
          <p:cNvSpPr>
            <a:spLocks noGrp="1"/>
          </p:cNvSpPr>
          <p:nvPr>
            <p:ph type="sldNum" sz="quarter" idx="5"/>
          </p:nvPr>
        </p:nvSpPr>
        <p:spPr/>
        <p:txBody>
          <a:bodyPr/>
          <a:lstStyle/>
          <a:p>
            <a:fld id="{517637F7-FC4D-4CBC-AB75-3578EC53B962}" type="slidenum">
              <a:rPr lang="en-AU" smtClean="0"/>
              <a:t>15</a:t>
            </a:fld>
            <a:endParaRPr lang="en-AU"/>
          </a:p>
        </p:txBody>
      </p:sp>
    </p:spTree>
    <p:extLst>
      <p:ext uri="{BB962C8B-B14F-4D97-AF65-F5344CB8AC3E}">
        <p14:creationId xmlns:p14="http://schemas.microsoft.com/office/powerpoint/2010/main" val="16918175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Teaching notes &amp; ideas</a:t>
            </a:r>
            <a:endParaRPr lang="en-US" dirty="0"/>
          </a:p>
          <a:p>
            <a:endParaRPr lang="en-US" dirty="0">
              <a:latin typeface="Calibri"/>
              <a:cs typeface="Calibri"/>
            </a:endParaRPr>
          </a:p>
          <a:p>
            <a:r>
              <a:rPr lang="en-US" dirty="0">
                <a:latin typeface="Calibri"/>
                <a:cs typeface="Calibri"/>
              </a:rPr>
              <a:t>Watch the video</a:t>
            </a:r>
          </a:p>
          <a:p>
            <a:endParaRPr lang="en-AU" dirty="0"/>
          </a:p>
        </p:txBody>
      </p:sp>
      <p:sp>
        <p:nvSpPr>
          <p:cNvPr id="4" name="Slide Number Placeholder 3"/>
          <p:cNvSpPr>
            <a:spLocks noGrp="1"/>
          </p:cNvSpPr>
          <p:nvPr>
            <p:ph type="sldNum" sz="quarter" idx="5"/>
          </p:nvPr>
        </p:nvSpPr>
        <p:spPr/>
        <p:txBody>
          <a:bodyPr/>
          <a:lstStyle/>
          <a:p>
            <a:fld id="{517637F7-FC4D-4CBC-AB75-3578EC53B962}" type="slidenum">
              <a:rPr lang="en-AU" smtClean="0"/>
              <a:t>16</a:t>
            </a:fld>
            <a:endParaRPr lang="en-AU"/>
          </a:p>
        </p:txBody>
      </p:sp>
    </p:spTree>
    <p:extLst>
      <p:ext uri="{BB962C8B-B14F-4D97-AF65-F5344CB8AC3E}">
        <p14:creationId xmlns:p14="http://schemas.microsoft.com/office/powerpoint/2010/main" val="28182174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Teaching notes &amp; ideas</a:t>
            </a:r>
            <a:endParaRPr lang="en-US" dirty="0"/>
          </a:p>
          <a:p>
            <a:endParaRPr lang="en-US" dirty="0">
              <a:latin typeface="Calibri"/>
              <a:cs typeface="Calibri"/>
            </a:endParaRPr>
          </a:p>
          <a:p>
            <a:r>
              <a:rPr lang="en-US" dirty="0">
                <a:latin typeface="Calibri"/>
                <a:cs typeface="Calibri"/>
              </a:rPr>
              <a:t>Your students need to be allocated into teams. You may choose to allocate students or get them to nominate the group they would like to be part of. </a:t>
            </a:r>
          </a:p>
          <a:p>
            <a:endParaRPr lang="en-US" dirty="0">
              <a:latin typeface="Calibri"/>
              <a:cs typeface="Calibri"/>
            </a:endParaRPr>
          </a:p>
          <a:p>
            <a:r>
              <a:rPr lang="en-US" dirty="0">
                <a:latin typeface="Calibri"/>
                <a:cs typeface="Calibri"/>
              </a:rPr>
              <a:t>The groups: Banksia Sports, Culture Ark, Collins Family Farm, Creekside Science, Wattle School P&amp;F and Health &amp; Hue</a:t>
            </a:r>
          </a:p>
          <a:p>
            <a:pPr marL="0" indent="0">
              <a:buFont typeface="Arial"/>
              <a:buNone/>
            </a:pPr>
            <a:endParaRPr lang="en-US" dirty="0">
              <a:latin typeface="Calibri"/>
              <a:cs typeface="Calibri"/>
            </a:endParaRPr>
          </a:p>
          <a:p>
            <a:r>
              <a:rPr lang="en-US" dirty="0">
                <a:latin typeface="Calibri"/>
                <a:cs typeface="Calibri"/>
              </a:rPr>
              <a:t>When students are participating in the challenge, they will need to consider the ‘needs’ and ‘requirements’ of their group. You can also discuss the possible environmental worldview of each group.</a:t>
            </a:r>
            <a:endParaRPr lang="en-US" dirty="0">
              <a:latin typeface="Aptos"/>
              <a:cs typeface="Calibri"/>
            </a:endParaRP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517637F7-FC4D-4CBC-AB75-3578EC53B962}" type="slidenum">
              <a:rPr lang="en-AU" smtClean="0"/>
              <a:t>17</a:t>
            </a:fld>
            <a:endParaRPr lang="en-AU"/>
          </a:p>
        </p:txBody>
      </p:sp>
    </p:spTree>
    <p:extLst>
      <p:ext uri="{BB962C8B-B14F-4D97-AF65-F5344CB8AC3E}">
        <p14:creationId xmlns:p14="http://schemas.microsoft.com/office/powerpoint/2010/main" val="30280855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Teaching notes &amp; ideas</a:t>
            </a:r>
            <a:endParaRPr lang="en-US" dirty="0"/>
          </a:p>
          <a:p>
            <a:endParaRPr lang="en-AU" dirty="0"/>
          </a:p>
          <a:p>
            <a:r>
              <a:rPr lang="en-AU" dirty="0"/>
              <a:t>Get students to draw the following table and complete the first two columns ‘Know’ and ‘Find out’. They should write at least 4 pieces of information in each column.</a:t>
            </a:r>
            <a:endParaRPr lang="en-US" dirty="0"/>
          </a:p>
          <a:p>
            <a:pPr marL="0" indent="0">
              <a:buFont typeface="Arial"/>
              <a:buNone/>
            </a:pPr>
            <a:endParaRPr lang="en-AU" baseline="0" dirty="0">
              <a:latin typeface="Aptos"/>
              <a:ea typeface="Calibri"/>
              <a:cs typeface="Calibri"/>
            </a:endParaRPr>
          </a:p>
          <a:p>
            <a:pPr marL="0" indent="0">
              <a:buFont typeface="Arial"/>
              <a:buNone/>
            </a:pPr>
            <a:r>
              <a:rPr lang="en-AU" baseline="0" dirty="0">
                <a:latin typeface="Aptos"/>
                <a:ea typeface="Calibri"/>
                <a:cs typeface="Calibri"/>
              </a:rPr>
              <a:t>Learnt – </a:t>
            </a:r>
            <a:r>
              <a:rPr lang="en-AU" i="1" baseline="0" dirty="0">
                <a:latin typeface="Aptos"/>
                <a:ea typeface="Calibri"/>
                <a:cs typeface="Calibri"/>
              </a:rPr>
              <a:t>to be completed after their visit to the Western Treatment Plant</a:t>
            </a:r>
          </a:p>
          <a:p>
            <a:pPr marL="0" indent="0">
              <a:buFont typeface="Arial"/>
              <a:buNone/>
            </a:pPr>
            <a:endParaRPr lang="en-AU" i="1" baseline="0" dirty="0">
              <a:latin typeface="Aptos"/>
              <a:ea typeface="Calibri"/>
              <a:cs typeface="Calibri"/>
            </a:endParaRPr>
          </a:p>
          <a:p>
            <a:pPr marL="0" indent="0">
              <a:buFont typeface="Arial"/>
              <a:buNone/>
            </a:pPr>
            <a:r>
              <a:rPr lang="en-AU" b="1" i="0" baseline="0" dirty="0">
                <a:latin typeface="Aptos"/>
                <a:ea typeface="Calibri"/>
                <a:cs typeface="Calibri"/>
              </a:rPr>
              <a:t>Suggested responses</a:t>
            </a:r>
          </a:p>
          <a:p>
            <a:pPr marL="0" indent="0">
              <a:buFont typeface="Arial"/>
              <a:buNone/>
            </a:pPr>
            <a:r>
              <a:rPr lang="en-AU" b="0" i="0" baseline="0" dirty="0">
                <a:latin typeface="Aptos"/>
                <a:ea typeface="Calibri"/>
                <a:cs typeface="Calibri"/>
              </a:rPr>
              <a:t>Know: What is a catchment, the difference between an open and closed or protected catchment, the three pillars of sustainability, where my water comes from, the different types of alternate water, why sanitation is important, the impact of droughts …</a:t>
            </a:r>
          </a:p>
          <a:p>
            <a:pPr marL="0" indent="0">
              <a:buFont typeface="Arial"/>
              <a:buNone/>
            </a:pPr>
            <a:r>
              <a:rPr lang="en-AU" b="0" i="0" baseline="0" dirty="0">
                <a:latin typeface="Aptos"/>
                <a:ea typeface="Calibri"/>
                <a:cs typeface="Calibri"/>
              </a:rPr>
              <a:t>Find out: How smelly is the WTP?, What is biogas?, How is recycled water made?, What type of birds/ animals will I see?, Why are we going to a sewage treatment plant?</a:t>
            </a:r>
            <a:endParaRPr lang="en-AU" b="0" i="0" dirty="0">
              <a:latin typeface="Aptos"/>
              <a:ea typeface="Calibri"/>
              <a:cs typeface="Calibri"/>
            </a:endParaRP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517637F7-FC4D-4CBC-AB75-3578EC53B962}" type="slidenum">
              <a:rPr lang="en-AU" smtClean="0"/>
              <a:t>18</a:t>
            </a:fld>
            <a:endParaRPr lang="en-AU"/>
          </a:p>
        </p:txBody>
      </p:sp>
    </p:spTree>
    <p:extLst>
      <p:ext uri="{BB962C8B-B14F-4D97-AF65-F5344CB8AC3E}">
        <p14:creationId xmlns:p14="http://schemas.microsoft.com/office/powerpoint/2010/main" val="625810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17637F7-FC4D-4CBC-AB75-3578EC53B962}" type="slidenum">
              <a:rPr lang="en-AU" smtClean="0"/>
              <a:t>20</a:t>
            </a:fld>
            <a:endParaRPr lang="en-AU"/>
          </a:p>
        </p:txBody>
      </p:sp>
    </p:spTree>
    <p:extLst>
      <p:ext uri="{BB962C8B-B14F-4D97-AF65-F5344CB8AC3E}">
        <p14:creationId xmlns:p14="http://schemas.microsoft.com/office/powerpoint/2010/main" val="887926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17637F7-FC4D-4CBC-AB75-3578EC53B962}" type="slidenum">
              <a:rPr lang="en-AU" smtClean="0"/>
              <a:t>2</a:t>
            </a:fld>
            <a:endParaRPr lang="en-AU"/>
          </a:p>
        </p:txBody>
      </p:sp>
    </p:spTree>
    <p:extLst>
      <p:ext uri="{BB962C8B-B14F-4D97-AF65-F5344CB8AC3E}">
        <p14:creationId xmlns:p14="http://schemas.microsoft.com/office/powerpoint/2010/main" val="2354915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Calibri"/>
                <a:ea typeface="Calibri"/>
                <a:cs typeface="Calibri"/>
              </a:rPr>
              <a:t>Teaching notes &amp; ideas:</a:t>
            </a:r>
          </a:p>
          <a:p>
            <a:r>
              <a:rPr lang="en-US" dirty="0">
                <a:latin typeface="Calibri"/>
                <a:ea typeface="Calibri"/>
                <a:cs typeface="Calibri"/>
              </a:rPr>
              <a:t>You could add how population growth and climate change will impact water security in Melbourne.</a:t>
            </a:r>
          </a:p>
          <a:p>
            <a:r>
              <a:rPr lang="en-US" dirty="0">
                <a:latin typeface="Calibri"/>
                <a:ea typeface="Calibri"/>
                <a:cs typeface="Calibri"/>
              </a:rPr>
              <a:t>The focus of the Future Water Story is on Melbourne, you could add reference to other cities around the world your class is investigating. </a:t>
            </a:r>
          </a:p>
          <a:p>
            <a:endParaRPr lang="en-US" dirty="0">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solidFill>
                  <a:srgbClr val="000000"/>
                </a:solidFill>
                <a:effectLst/>
                <a:latin typeface="Arial" panose="020B0604020202020204" pitchFamily="34" charset="0"/>
                <a:ea typeface="Arial" panose="020B0604020202020204" pitchFamily="34" charset="0"/>
              </a:rPr>
              <a:t>Environmental change and management examines the functions of the environment that support people’s lives and wellbeing, as well as ways of assessing the sustainability of these functions. Students identify environmental changes that threaten sustainability and therefore need management. Students examine the impacts of people’s attitudes, values and ways of thinking on their views of environment management. Students have the opportunity to examine the causes and consequences of a change within the context of a specific environmental issue and the strategies to manage the change, including the application of geographical concepts and methods. </a:t>
            </a:r>
          </a:p>
          <a:p>
            <a:r>
              <a:rPr lang="en-AU" sz="1800" dirty="0">
                <a:effectLst/>
                <a:latin typeface="Arial" panose="020B0604020202020204" pitchFamily="34" charset="0"/>
                <a:ea typeface="Arial" panose="020B0604020202020204" pitchFamily="34" charset="0"/>
                <a:cs typeface="Times New Roman" panose="02020603050405020304" pitchFamily="18" charset="0"/>
              </a:rPr>
              <a:t>. Finally, students investigate programs to raise human wellbeing in Australia and overseas</a:t>
            </a:r>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517637F7-FC4D-4CBC-AB75-3578EC53B962}" type="slidenum">
              <a:rPr lang="en-AU" smtClean="0"/>
              <a:t>4</a:t>
            </a:fld>
            <a:endParaRPr lang="en-AU"/>
          </a:p>
        </p:txBody>
      </p:sp>
    </p:spTree>
    <p:extLst>
      <p:ext uri="{BB962C8B-B14F-4D97-AF65-F5344CB8AC3E}">
        <p14:creationId xmlns:p14="http://schemas.microsoft.com/office/powerpoint/2010/main" val="1026073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Teaching notes &amp; ideas</a:t>
            </a:r>
          </a:p>
          <a:p>
            <a:endParaRPr lang="en-US" dirty="0">
              <a:latin typeface="Calibri"/>
              <a:cs typeface="Calibri"/>
            </a:endParaRPr>
          </a:p>
          <a:p>
            <a:pPr>
              <a:lnSpc>
                <a:spcPts val="1600"/>
              </a:lnSpc>
              <a:spcBef>
                <a:spcPts val="600"/>
              </a:spcBef>
              <a:spcAft>
                <a:spcPts val="1000"/>
              </a:spcAft>
              <a:tabLst>
                <a:tab pos="6120130" algn="r"/>
              </a:tabLst>
            </a:pPr>
            <a:r>
              <a:rPr lang="en-US" dirty="0"/>
              <a:t>Explain to students that they'll be  visiting the Western Treatment Plant to participate in the Future Water Story and that they will be exploring the theme: </a:t>
            </a:r>
            <a:r>
              <a:rPr lang="en-US" sz="1800" b="1" dirty="0">
                <a:solidFill>
                  <a:srgbClr val="231F20"/>
                </a:solidFill>
                <a:effectLst/>
                <a:latin typeface="Verdana" panose="020B0604030504040204" pitchFamily="34" charset="0"/>
                <a:ea typeface="Times New Roman" panose="02020603050405020304" pitchFamily="18" charset="0"/>
                <a:cs typeface="Times New Roman" panose="02020603050405020304" pitchFamily="18" charset="0"/>
              </a:rPr>
              <a:t>How do human-induced environmental changes impact water in Melbourne and what management strategies are required – for sustainability and human wellbeing.</a:t>
            </a:r>
            <a:endParaRPr lang="en-AU" sz="1800" dirty="0">
              <a:solidFill>
                <a:srgbClr val="231F20"/>
              </a:solidFill>
              <a:effectLst/>
              <a:latin typeface="Verdana" panose="020B0604030504040204" pitchFamily="34" charset="0"/>
              <a:ea typeface="Times New Roman" panose="02020603050405020304" pitchFamily="18" charset="0"/>
              <a:cs typeface="Times New Roman" panose="02020603050405020304" pitchFamily="18" charset="0"/>
            </a:endParaRPr>
          </a:p>
          <a:p>
            <a:endParaRPr lang="en-US" b="1" dirty="0"/>
          </a:p>
          <a:p>
            <a:r>
              <a:rPr lang="en-US" dirty="0"/>
              <a:t>You could begin with a quick discussion about what students know about the Western Treatment Plant and why it is important:</a:t>
            </a:r>
          </a:p>
          <a:p>
            <a:pPr marL="171450" indent="-171450">
              <a:buFont typeface="Arial" panose="020B0604020202020204" pitchFamily="34" charset="0"/>
              <a:buChar char="•"/>
            </a:pPr>
            <a:r>
              <a:rPr lang="en-US" dirty="0"/>
              <a:t>Do you know where the Western Treatment Plant is located?</a:t>
            </a:r>
          </a:p>
          <a:p>
            <a:pPr marL="171450" indent="-171450">
              <a:buFont typeface="Arial" panose="020B0604020202020204" pitchFamily="34" charset="0"/>
              <a:buChar char="•"/>
            </a:pPr>
            <a:r>
              <a:rPr lang="en-US" dirty="0"/>
              <a:t>Have you ever visited the Western Treatment Plant?</a:t>
            </a:r>
          </a:p>
          <a:p>
            <a:pPr marL="171450" indent="-171450">
              <a:buFont typeface="Arial" panose="020B0604020202020204" pitchFamily="34" charset="0"/>
              <a:buChar char="•"/>
            </a:pPr>
            <a:r>
              <a:rPr lang="en-US" dirty="0"/>
              <a:t>Do you know any facts about the plant?</a:t>
            </a:r>
          </a:p>
          <a:p>
            <a:pPr marL="171450" indent="-171450">
              <a:buFont typeface="Arial" panose="020B0604020202020204" pitchFamily="34" charset="0"/>
              <a:buChar char="•"/>
            </a:pPr>
            <a:r>
              <a:rPr lang="en-US" dirty="0"/>
              <a:t>What would happen if you flushed the toilet, and it didn't work?</a:t>
            </a:r>
          </a:p>
          <a:p>
            <a:endParaRPr lang="en-US" dirty="0"/>
          </a:p>
          <a:p>
            <a:pPr algn="l"/>
            <a:r>
              <a:rPr lang="en-US" dirty="0"/>
              <a:t>Key terms students should know to get the most out of the experience – see Glossary. The terms students will need to know include</a:t>
            </a:r>
          </a:p>
          <a:p>
            <a:pPr algn="l"/>
            <a:r>
              <a:rPr lang="en-AU" b="0" i="0" dirty="0">
                <a:solidFill>
                  <a:srgbClr val="333333"/>
                </a:solidFill>
                <a:effectLst/>
                <a:latin typeface="Segoe UI" panose="020B0502040204020203" pitchFamily="34" charset="0"/>
              </a:rPr>
              <a:t>Grey water</a:t>
            </a:r>
          </a:p>
          <a:p>
            <a:pPr algn="l"/>
            <a:r>
              <a:rPr lang="en-AU" b="0" i="0" dirty="0">
                <a:solidFill>
                  <a:srgbClr val="333333"/>
                </a:solidFill>
                <a:effectLst/>
                <a:latin typeface="Segoe UI" panose="020B0502040204020203" pitchFamily="34" charset="0"/>
              </a:rPr>
              <a:t>Ponds</a:t>
            </a:r>
          </a:p>
          <a:p>
            <a:pPr algn="l"/>
            <a:r>
              <a:rPr lang="en-AU" b="0" i="0" dirty="0">
                <a:solidFill>
                  <a:srgbClr val="333333"/>
                </a:solidFill>
                <a:effectLst/>
                <a:latin typeface="Segoe UI" panose="020B0502040204020203" pitchFamily="34" charset="0"/>
              </a:rPr>
              <a:t>Run-off</a:t>
            </a:r>
          </a:p>
          <a:p>
            <a:pPr algn="l"/>
            <a:r>
              <a:rPr lang="en-AU" b="0" i="0" dirty="0">
                <a:solidFill>
                  <a:srgbClr val="333333"/>
                </a:solidFill>
                <a:effectLst/>
                <a:latin typeface="Segoe UI" panose="020B0502040204020203" pitchFamily="34" charset="0"/>
              </a:rPr>
              <a:t>Activated sludge</a:t>
            </a:r>
          </a:p>
          <a:p>
            <a:pPr algn="l"/>
            <a:r>
              <a:rPr lang="en-AU" b="0" i="0" dirty="0">
                <a:solidFill>
                  <a:srgbClr val="333333"/>
                </a:solidFill>
                <a:effectLst/>
                <a:latin typeface="Segoe UI" panose="020B0502040204020203" pitchFamily="34" charset="0"/>
              </a:rPr>
              <a:t>Reservoir</a:t>
            </a:r>
          </a:p>
          <a:p>
            <a:pPr algn="l"/>
            <a:r>
              <a:rPr lang="en-AU" b="0" i="0" dirty="0">
                <a:solidFill>
                  <a:srgbClr val="333333"/>
                </a:solidFill>
                <a:effectLst/>
                <a:latin typeface="Segoe UI" panose="020B0502040204020203" pitchFamily="34" charset="0"/>
              </a:rPr>
              <a:t>Sewage</a:t>
            </a:r>
          </a:p>
          <a:p>
            <a:pPr algn="l"/>
            <a:r>
              <a:rPr lang="en-AU" b="0" i="0" dirty="0">
                <a:solidFill>
                  <a:srgbClr val="333333"/>
                </a:solidFill>
                <a:effectLst/>
                <a:latin typeface="Segoe UI" panose="020B0502040204020203" pitchFamily="34" charset="0"/>
              </a:rPr>
              <a:t>Sewerage</a:t>
            </a:r>
          </a:p>
          <a:p>
            <a:pPr algn="l"/>
            <a:r>
              <a:rPr lang="en-AU" b="0" i="0" dirty="0">
                <a:solidFill>
                  <a:srgbClr val="333333"/>
                </a:solidFill>
                <a:effectLst/>
                <a:latin typeface="Segoe UI" panose="020B0502040204020203" pitchFamily="34" charset="0"/>
              </a:rPr>
              <a:t>Stormwater</a:t>
            </a:r>
          </a:p>
          <a:p>
            <a:pPr algn="l"/>
            <a:r>
              <a:rPr lang="en-AU" b="0" i="0" dirty="0">
                <a:solidFill>
                  <a:srgbClr val="333333"/>
                </a:solidFill>
                <a:effectLst/>
                <a:latin typeface="Segoe UI" panose="020B0502040204020203" pitchFamily="34" charset="0"/>
              </a:rPr>
              <a:t>Wastewater</a:t>
            </a:r>
          </a:p>
          <a:p>
            <a:pPr algn="l"/>
            <a:r>
              <a:rPr lang="en-AU" b="0" i="0" dirty="0">
                <a:solidFill>
                  <a:srgbClr val="333333"/>
                </a:solidFill>
                <a:effectLst/>
                <a:latin typeface="Segoe UI" panose="020B0502040204020203" pitchFamily="34" charset="0"/>
              </a:rPr>
              <a:t>Water cycle</a:t>
            </a:r>
          </a:p>
          <a:p>
            <a:pPr algn="l"/>
            <a:r>
              <a:rPr lang="en-AU" b="0" i="0" dirty="0">
                <a:solidFill>
                  <a:srgbClr val="333333"/>
                </a:solidFill>
                <a:effectLst/>
                <a:latin typeface="Segoe UI" panose="020B0502040204020203" pitchFamily="34" charset="0"/>
              </a:rPr>
              <a:t>Desalination</a:t>
            </a:r>
          </a:p>
          <a:p>
            <a:pPr algn="l"/>
            <a:r>
              <a:rPr lang="en-AU" b="0" i="0" dirty="0">
                <a:solidFill>
                  <a:srgbClr val="333333"/>
                </a:solidFill>
                <a:effectLst/>
                <a:latin typeface="Segoe UI" panose="020B0502040204020203" pitchFamily="34" charset="0"/>
              </a:rPr>
              <a:t>Biosolids</a:t>
            </a:r>
          </a:p>
          <a:p>
            <a:pPr algn="l"/>
            <a:r>
              <a:rPr lang="en-AU" b="0" i="0" dirty="0">
                <a:solidFill>
                  <a:srgbClr val="333333"/>
                </a:solidFill>
                <a:effectLst/>
                <a:latin typeface="Segoe UI" panose="020B0502040204020203" pitchFamily="34" charset="0"/>
              </a:rPr>
              <a:t>Biogas</a:t>
            </a:r>
          </a:p>
          <a:p>
            <a:pPr algn="l"/>
            <a:r>
              <a:rPr lang="en-AU" b="0" i="0" dirty="0">
                <a:solidFill>
                  <a:srgbClr val="333333"/>
                </a:solidFill>
                <a:effectLst/>
                <a:latin typeface="Segoe UI" panose="020B0502040204020203" pitchFamily="34" charset="0"/>
              </a:rPr>
              <a:t>Drought</a:t>
            </a:r>
          </a:p>
          <a:p>
            <a:pPr algn="l"/>
            <a:r>
              <a:rPr lang="en-AU" b="0" i="0" dirty="0">
                <a:solidFill>
                  <a:srgbClr val="333333"/>
                </a:solidFill>
                <a:effectLst/>
                <a:latin typeface="Segoe UI" panose="020B0502040204020203" pitchFamily="34" charset="0"/>
              </a:rPr>
              <a:t>Dam</a:t>
            </a:r>
          </a:p>
          <a:p>
            <a:pPr algn="l"/>
            <a:r>
              <a:rPr lang="en-AU" b="0" i="0" dirty="0">
                <a:solidFill>
                  <a:srgbClr val="333333"/>
                </a:solidFill>
                <a:effectLst/>
                <a:latin typeface="Segoe UI" panose="020B0502040204020203" pitchFamily="34" charset="0"/>
              </a:rPr>
              <a:t>Water scarcity</a:t>
            </a:r>
          </a:p>
          <a:p>
            <a:endParaRPr lang="en-US" dirty="0"/>
          </a:p>
          <a:p>
            <a:endParaRPr lang="en-US" b="1" dirty="0"/>
          </a:p>
          <a:p>
            <a:endParaRPr lang="en-US" dirty="0"/>
          </a:p>
        </p:txBody>
      </p:sp>
      <p:sp>
        <p:nvSpPr>
          <p:cNvPr id="4" name="Slide Number Placeholder 3"/>
          <p:cNvSpPr>
            <a:spLocks noGrp="1"/>
          </p:cNvSpPr>
          <p:nvPr>
            <p:ph type="sldNum" sz="quarter" idx="5"/>
          </p:nvPr>
        </p:nvSpPr>
        <p:spPr/>
        <p:txBody>
          <a:bodyPr/>
          <a:lstStyle/>
          <a:p>
            <a:fld id="{517637F7-FC4D-4CBC-AB75-3578EC53B962}" type="slidenum">
              <a:rPr lang="en-AU" smtClean="0"/>
              <a:t>5</a:t>
            </a:fld>
            <a:endParaRPr lang="en-AU"/>
          </a:p>
        </p:txBody>
      </p:sp>
    </p:spTree>
    <p:extLst>
      <p:ext uri="{BB962C8B-B14F-4D97-AF65-F5344CB8AC3E}">
        <p14:creationId xmlns:p14="http://schemas.microsoft.com/office/powerpoint/2010/main" val="3167171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Teaching notes &amp; ideas</a:t>
            </a:r>
          </a:p>
          <a:p>
            <a:endParaRPr lang="en-AU" dirty="0"/>
          </a:p>
          <a:p>
            <a:r>
              <a:rPr lang="en-AU" dirty="0"/>
              <a:t>The next slides outline the key terms and concepts that will be discussed and covered as part of the Future Water Story. </a:t>
            </a:r>
          </a:p>
        </p:txBody>
      </p:sp>
      <p:sp>
        <p:nvSpPr>
          <p:cNvPr id="4" name="Slide Number Placeholder 3"/>
          <p:cNvSpPr>
            <a:spLocks noGrp="1"/>
          </p:cNvSpPr>
          <p:nvPr>
            <p:ph type="sldNum" sz="quarter" idx="5"/>
          </p:nvPr>
        </p:nvSpPr>
        <p:spPr/>
        <p:txBody>
          <a:bodyPr/>
          <a:lstStyle/>
          <a:p>
            <a:fld id="{517637F7-FC4D-4CBC-AB75-3578EC53B962}" type="slidenum">
              <a:rPr lang="en-AU" smtClean="0"/>
              <a:t>6</a:t>
            </a:fld>
            <a:endParaRPr lang="en-AU"/>
          </a:p>
        </p:txBody>
      </p:sp>
    </p:spTree>
    <p:extLst>
      <p:ext uri="{BB962C8B-B14F-4D97-AF65-F5344CB8AC3E}">
        <p14:creationId xmlns:p14="http://schemas.microsoft.com/office/powerpoint/2010/main" val="3339515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Teaching notes &amp; ideas</a:t>
            </a:r>
            <a:endParaRPr lang="en-US" dirty="0"/>
          </a:p>
          <a:p>
            <a:endParaRPr lang="en-US" dirty="0"/>
          </a:p>
          <a:p>
            <a:r>
              <a:rPr lang="en-US" dirty="0"/>
              <a:t>Students will need to understand the concept of sustainability and its three pillars. You can use the definitions from the Victorian Curriculum Geographical Concepts </a:t>
            </a:r>
            <a:r>
              <a:rPr lang="en-AU" dirty="0"/>
              <a:t>and the Cross-Curriculum Priority.</a:t>
            </a:r>
          </a:p>
          <a:p>
            <a:r>
              <a:rPr lang="en-US" dirty="0"/>
              <a:t> </a:t>
            </a:r>
          </a:p>
          <a:p>
            <a:r>
              <a:rPr lang="en-US" dirty="0"/>
              <a:t>Get students to write down this definition and to make notes for each pillar: Environmental, Economic and Social.</a:t>
            </a:r>
          </a:p>
          <a:p>
            <a:endParaRPr lang="en-US" dirty="0"/>
          </a:p>
        </p:txBody>
      </p:sp>
      <p:sp>
        <p:nvSpPr>
          <p:cNvPr id="4" name="Slide Number Placeholder 3"/>
          <p:cNvSpPr>
            <a:spLocks noGrp="1"/>
          </p:cNvSpPr>
          <p:nvPr>
            <p:ph type="sldNum" sz="quarter" idx="5"/>
          </p:nvPr>
        </p:nvSpPr>
        <p:spPr/>
        <p:txBody>
          <a:bodyPr/>
          <a:lstStyle/>
          <a:p>
            <a:fld id="{517637F7-FC4D-4CBC-AB75-3578EC53B962}" type="slidenum">
              <a:rPr lang="en-AU" smtClean="0"/>
              <a:t>7</a:t>
            </a:fld>
            <a:endParaRPr lang="en-AU"/>
          </a:p>
        </p:txBody>
      </p:sp>
    </p:spTree>
    <p:extLst>
      <p:ext uri="{BB962C8B-B14F-4D97-AF65-F5344CB8AC3E}">
        <p14:creationId xmlns:p14="http://schemas.microsoft.com/office/powerpoint/2010/main" val="14266479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 &amp; ideas</a:t>
            </a:r>
          </a:p>
          <a:p>
            <a:endParaRPr lang="en-AU" b="1" dirty="0"/>
          </a:p>
          <a:p>
            <a:r>
              <a:rPr lang="en-AU" b="0" dirty="0"/>
              <a:t>Discuss with students how water is used in Greater Melbourne</a:t>
            </a:r>
          </a:p>
          <a:p>
            <a:endParaRPr lang="en-AU" b="0" dirty="0"/>
          </a:p>
          <a:p>
            <a:r>
              <a:rPr lang="en-AU" b="0" dirty="0"/>
              <a:t>Remind students that this is water use in an urban setting. The data for the state and Australia is different.</a:t>
            </a:r>
          </a:p>
          <a:p>
            <a:endParaRPr lang="en-AU" b="0" dirty="0"/>
          </a:p>
          <a:p>
            <a:r>
              <a:rPr lang="en-AU" b="0" dirty="0"/>
              <a:t>Check the Australian Bureau of Statistics for the most recent data. But generally, agriculture is the largest user of water, followed by households, manufacturing, mining and other industries.</a:t>
            </a:r>
          </a:p>
          <a:p>
            <a:endParaRPr lang="en-AU" b="0" dirty="0"/>
          </a:p>
        </p:txBody>
      </p:sp>
      <p:sp>
        <p:nvSpPr>
          <p:cNvPr id="4" name="Slide Number Placeholder 3"/>
          <p:cNvSpPr>
            <a:spLocks noGrp="1"/>
          </p:cNvSpPr>
          <p:nvPr>
            <p:ph type="sldNum" sz="quarter" idx="5"/>
          </p:nvPr>
        </p:nvSpPr>
        <p:spPr/>
        <p:txBody>
          <a:bodyPr/>
          <a:lstStyle/>
          <a:p>
            <a:fld id="{517637F7-FC4D-4CBC-AB75-3578EC53B962}" type="slidenum">
              <a:rPr lang="en-AU" smtClean="0"/>
              <a:t>8</a:t>
            </a:fld>
            <a:endParaRPr lang="en-AU"/>
          </a:p>
        </p:txBody>
      </p:sp>
    </p:spTree>
    <p:extLst>
      <p:ext uri="{BB962C8B-B14F-4D97-AF65-F5344CB8AC3E}">
        <p14:creationId xmlns:p14="http://schemas.microsoft.com/office/powerpoint/2010/main" val="1729358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Teaching notes &amp; ideas</a:t>
            </a:r>
          </a:p>
          <a:p>
            <a:endParaRPr lang="en-AU" dirty="0"/>
          </a:p>
          <a:p>
            <a:pPr algn="l"/>
            <a:r>
              <a:rPr lang="en-AU" sz="1800" b="1" i="0" u="none" strike="noStrike" baseline="0" dirty="0">
                <a:solidFill>
                  <a:srgbClr val="004B93"/>
                </a:solidFill>
                <a:latin typeface="Bliss-Bold"/>
              </a:rPr>
              <a:t>Supplying our customers</a:t>
            </a:r>
          </a:p>
          <a:p>
            <a:pPr algn="l"/>
            <a:r>
              <a:rPr lang="en-AU" sz="1800" b="0" i="0" u="none" strike="noStrike" baseline="0" dirty="0">
                <a:solidFill>
                  <a:srgbClr val="414142"/>
                </a:solidFill>
                <a:latin typeface="Bliss-Light"/>
              </a:rPr>
              <a:t>To meet customer demand, Melbourne Water supplied 471 billion litres of water in 2023-24, which is 4 per cent more than the previous year.</a:t>
            </a:r>
          </a:p>
          <a:p>
            <a:pPr algn="l"/>
            <a:endParaRPr lang="en-AU" sz="1800" b="0" i="0" u="none" strike="noStrike" baseline="0" dirty="0">
              <a:solidFill>
                <a:srgbClr val="414142"/>
              </a:solidFill>
              <a:latin typeface="Bliss-Light"/>
            </a:endParaRPr>
          </a:p>
          <a:p>
            <a:pPr algn="l"/>
            <a:r>
              <a:rPr lang="en-AU" sz="1800" b="1" i="0" u="none" strike="noStrike" baseline="0" dirty="0">
                <a:solidFill>
                  <a:srgbClr val="004B93"/>
                </a:solidFill>
                <a:latin typeface="Bliss-Bold"/>
              </a:rPr>
              <a:t>Water consumption</a:t>
            </a:r>
          </a:p>
          <a:p>
            <a:pPr algn="l"/>
            <a:r>
              <a:rPr lang="en-AU" sz="1800" b="0" i="0" u="none" strike="noStrike" baseline="0" dirty="0">
                <a:solidFill>
                  <a:srgbClr val="414142"/>
                </a:solidFill>
                <a:latin typeface="Bliss-Light"/>
              </a:rPr>
              <a:t>Despite high rainfall, permanent water saving rules still apply across Victoria to ensure we use water wisely. Melbourne's residential water use in 2023-24 was 162 litres per person per day4, which is 12 litres more than the Victorian Government’s new target of 150 litres.</a:t>
            </a:r>
          </a:p>
          <a:p>
            <a:pPr algn="l"/>
            <a:endParaRPr lang="en-AU" sz="1800" b="0" i="0" u="none" strike="noStrike" baseline="0" dirty="0">
              <a:solidFill>
                <a:srgbClr val="414142"/>
              </a:solidFill>
              <a:latin typeface="Bliss-Light"/>
            </a:endParaRPr>
          </a:p>
          <a:p>
            <a:pPr algn="l"/>
            <a:r>
              <a:rPr lang="en-AU" sz="1800" b="0" i="0" u="none" strike="noStrike" baseline="0" dirty="0">
                <a:solidFill>
                  <a:srgbClr val="414142"/>
                </a:solidFill>
                <a:latin typeface="Bliss-Light"/>
              </a:rPr>
              <a:t>Melburnians averaged use of 1.27 billion litres of water per day this year – 5 per cent more than the last five-year average, which was influenced by wet conditions from three consecutive wet La Nina years and the coronavirus (COVID-19) pandemic. While water consumption has generally increased over the past 10 years, it is 4 per cent lower than during the 1990s.</a:t>
            </a:r>
            <a:endParaRPr lang="en-AU" dirty="0"/>
          </a:p>
        </p:txBody>
      </p:sp>
      <p:sp>
        <p:nvSpPr>
          <p:cNvPr id="4" name="Slide Number Placeholder 3"/>
          <p:cNvSpPr>
            <a:spLocks noGrp="1"/>
          </p:cNvSpPr>
          <p:nvPr>
            <p:ph type="sldNum" sz="quarter" idx="5"/>
          </p:nvPr>
        </p:nvSpPr>
        <p:spPr/>
        <p:txBody>
          <a:bodyPr/>
          <a:lstStyle/>
          <a:p>
            <a:fld id="{517637F7-FC4D-4CBC-AB75-3578EC53B962}" type="slidenum">
              <a:rPr lang="en-AU" smtClean="0"/>
              <a:t>9</a:t>
            </a:fld>
            <a:endParaRPr lang="en-AU"/>
          </a:p>
        </p:txBody>
      </p:sp>
    </p:spTree>
    <p:extLst>
      <p:ext uri="{BB962C8B-B14F-4D97-AF65-F5344CB8AC3E}">
        <p14:creationId xmlns:p14="http://schemas.microsoft.com/office/powerpoint/2010/main" val="959287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Teaching notes &amp; ideas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1B3751"/>
                </a:solidFill>
                <a:latin typeface="VAG Rounded Next"/>
                <a:ea typeface="Verdana"/>
                <a:cs typeface="Segoe UI"/>
              </a:rPr>
              <a:t>Discuss how climate change, a human-induced environmental change will impact water supply in Melbourne.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rgbClr val="1B3751"/>
              </a:solidFill>
              <a:latin typeface="VAG Rounded Next"/>
              <a:ea typeface="Verdan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1B3751"/>
                </a:solidFill>
                <a:latin typeface="VAG Rounded Next"/>
                <a:ea typeface="Verdana"/>
                <a:cs typeface="Segoe UI"/>
              </a:rPr>
              <a:t>Also note to students that the population on Melbourne is also growing. So, although people may be using less water per person, more water is being used due to population increases.</a:t>
            </a:r>
            <a:endParaRPr lang="en-AU" b="0" dirty="0"/>
          </a:p>
          <a:p>
            <a:endParaRPr lang="en-AU" dirty="0"/>
          </a:p>
          <a:p>
            <a:endParaRPr lang="en-AU" dirty="0"/>
          </a:p>
        </p:txBody>
      </p:sp>
      <p:sp>
        <p:nvSpPr>
          <p:cNvPr id="4" name="Slide Number Placeholder 3"/>
          <p:cNvSpPr>
            <a:spLocks noGrp="1"/>
          </p:cNvSpPr>
          <p:nvPr>
            <p:ph type="sldNum" sz="quarter" idx="5"/>
          </p:nvPr>
        </p:nvSpPr>
        <p:spPr/>
        <p:txBody>
          <a:bodyPr/>
          <a:lstStyle/>
          <a:p>
            <a:fld id="{517637F7-FC4D-4CBC-AB75-3578EC53B962}" type="slidenum">
              <a:rPr lang="en-AU" smtClean="0"/>
              <a:t>10</a:t>
            </a:fld>
            <a:endParaRPr lang="en-AU"/>
          </a:p>
        </p:txBody>
      </p:sp>
    </p:spTree>
    <p:extLst>
      <p:ext uri="{BB962C8B-B14F-4D97-AF65-F5344CB8AC3E}">
        <p14:creationId xmlns:p14="http://schemas.microsoft.com/office/powerpoint/2010/main" val="35514464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AC600FC-E3A4-F8D7-44C8-3F27BD74659E}"/>
              </a:ext>
            </a:extLst>
          </p:cNvPr>
          <p:cNvSpPr/>
          <p:nvPr userDrawn="1"/>
        </p:nvSpPr>
        <p:spPr>
          <a:xfrm>
            <a:off x="0" y="0"/>
            <a:ext cx="12193200" cy="6858000"/>
          </a:xfrm>
          <a:prstGeom prst="rect">
            <a:avLst/>
          </a:prstGeom>
          <a:solidFill>
            <a:srgbClr val="3566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2" name="Picture 11" descr="A blue and black wavy background&#10;&#10;Description automatically generated">
            <a:extLst>
              <a:ext uri="{FF2B5EF4-FFF2-40B4-BE49-F238E27FC236}">
                <a16:creationId xmlns:a16="http://schemas.microsoft.com/office/drawing/2014/main" id="{E11480AF-9A7B-6773-36A8-7BF187CA4A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1067698" y="2159007"/>
            <a:ext cx="5040000" cy="468000"/>
          </a:xfrm>
        </p:spPr>
        <p:txBody>
          <a:bodyPr anchor="b"/>
          <a:lstStyle>
            <a:lvl1pPr marL="0" indent="0" algn="l">
              <a:buNone/>
              <a:defRPr sz="2300" b="0">
                <a:solidFill>
                  <a:schemeClr val="bg1"/>
                </a:solidFill>
              </a:defRPr>
            </a:lvl1pPr>
            <a:lvl2pPr marL="0" indent="0" algn="l">
              <a:buNone/>
              <a:defRPr sz="2300" b="0">
                <a:solidFill>
                  <a:schemeClr val="bg1"/>
                </a:solidFill>
              </a:defRPr>
            </a:lvl2pPr>
            <a:lvl3pPr marL="0" indent="0" algn="l">
              <a:buNone/>
              <a:defRPr sz="2300" b="0">
                <a:solidFill>
                  <a:schemeClr val="bg1"/>
                </a:solidFill>
              </a:defRPr>
            </a:lvl3pPr>
            <a:lvl4pPr marL="0" indent="0" algn="l">
              <a:buNone/>
              <a:defRPr sz="2300" b="0">
                <a:solidFill>
                  <a:schemeClr val="bg1"/>
                </a:solidFill>
              </a:defRPr>
            </a:lvl4pPr>
            <a:lvl5pPr marL="0" indent="0" algn="l">
              <a:buNone/>
              <a:defRPr sz="2300" b="0">
                <a:solidFill>
                  <a:schemeClr val="bg1"/>
                </a:solidFill>
              </a:defRPr>
            </a:lvl5pPr>
            <a:lvl6pPr marL="0" indent="0" algn="l">
              <a:buNone/>
              <a:defRPr sz="2300" b="0">
                <a:solidFill>
                  <a:schemeClr val="bg1"/>
                </a:solidFill>
              </a:defRPr>
            </a:lvl6pPr>
            <a:lvl7pPr marL="0" indent="0" algn="l">
              <a:buNone/>
              <a:defRPr sz="2300" b="0">
                <a:solidFill>
                  <a:schemeClr val="bg1"/>
                </a:solidFill>
              </a:defRPr>
            </a:lvl7pPr>
            <a:lvl8pPr marL="0" indent="0" algn="l">
              <a:buNone/>
              <a:defRPr sz="2300" b="0">
                <a:solidFill>
                  <a:schemeClr val="bg1"/>
                </a:solidFill>
              </a:defRPr>
            </a:lvl8pPr>
            <a:lvl9pPr marL="0" indent="0" algn="l">
              <a:buNone/>
              <a:defRPr sz="2300" b="0">
                <a:solidFill>
                  <a:schemeClr val="bg1"/>
                </a:solidFill>
              </a:defRPr>
            </a:lvl9pPr>
          </a:lstStyle>
          <a:p>
            <a:r>
              <a:rPr lang="en-AU"/>
              <a:t>Click to add subtitle</a:t>
            </a:r>
            <a:endParaRPr lang="en-GB"/>
          </a:p>
        </p:txBody>
      </p:sp>
      <p:sp>
        <p:nvSpPr>
          <p:cNvPr id="3" name="Title 2">
            <a:extLst>
              <a:ext uri="{FF2B5EF4-FFF2-40B4-BE49-F238E27FC236}">
                <a16:creationId xmlns:a16="http://schemas.microsoft.com/office/drawing/2014/main" id="{4C6894AC-A6FF-4C78-BD1B-BD484004B46F}"/>
              </a:ext>
            </a:extLst>
          </p:cNvPr>
          <p:cNvSpPr>
            <a:spLocks noGrp="1"/>
          </p:cNvSpPr>
          <p:nvPr>
            <p:ph type="title" hasCustomPrompt="1"/>
          </p:nvPr>
        </p:nvSpPr>
        <p:spPr>
          <a:xfrm>
            <a:off x="1067698" y="2936665"/>
            <a:ext cx="7200000" cy="1260000"/>
          </a:xfrm>
        </p:spPr>
        <p:txBody>
          <a:bodyPr anchor="t"/>
          <a:lstStyle>
            <a:lvl1pPr>
              <a:defRPr sz="4800">
                <a:solidFill>
                  <a:schemeClr val="bg1"/>
                </a:solidFill>
                <a:latin typeface="VAG Rounded Next" panose="020F0502020203020204" pitchFamily="34" charset="0"/>
              </a:defRPr>
            </a:lvl1pPr>
          </a:lstStyle>
          <a:p>
            <a:r>
              <a:rPr lang="en-US"/>
              <a:t>Click to add presentation title</a:t>
            </a:r>
            <a:endParaRPr lang="en-GB"/>
          </a:p>
        </p:txBody>
      </p:sp>
      <p:pic>
        <p:nvPicPr>
          <p:cNvPr id="8" name="Picture 7" descr="A logo with a circle&#10;&#10;Description automatically generated with medium confidence">
            <a:extLst>
              <a:ext uri="{FF2B5EF4-FFF2-40B4-BE49-F238E27FC236}">
                <a16:creationId xmlns:a16="http://schemas.microsoft.com/office/drawing/2014/main" id="{7D7526D0-B90D-D001-3420-C497C9B06E34}"/>
              </a:ext>
            </a:extLst>
          </p:cNvPr>
          <p:cNvPicPr>
            <a:picLocks noChangeAspect="1"/>
          </p:cNvPicPr>
          <p:nvPr userDrawn="1"/>
        </p:nvPicPr>
        <p:blipFill>
          <a:blip r:embed="rId3"/>
          <a:stretch>
            <a:fillRect/>
          </a:stretch>
        </p:blipFill>
        <p:spPr>
          <a:xfrm>
            <a:off x="599326" y="5616935"/>
            <a:ext cx="1026273" cy="1063373"/>
          </a:xfrm>
          <a:prstGeom prst="rect">
            <a:avLst/>
          </a:prstGeom>
        </p:spPr>
      </p:pic>
      <p:pic>
        <p:nvPicPr>
          <p:cNvPr id="10" name="Picture 9" descr="Blue text on a black background&#10;&#10;Description automatically generated">
            <a:extLst>
              <a:ext uri="{FF2B5EF4-FFF2-40B4-BE49-F238E27FC236}">
                <a16:creationId xmlns:a16="http://schemas.microsoft.com/office/drawing/2014/main" id="{3EB3336C-C05E-F699-6259-D5204CB0AE7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60025" y="6050963"/>
            <a:ext cx="1232649" cy="315044"/>
          </a:xfrm>
          <a:prstGeom prst="rect">
            <a:avLst/>
          </a:prstGeom>
        </p:spPr>
      </p:pic>
      <p:sp>
        <p:nvSpPr>
          <p:cNvPr id="17" name="Picture Placeholder 16">
            <a:extLst>
              <a:ext uri="{FF2B5EF4-FFF2-40B4-BE49-F238E27FC236}">
                <a16:creationId xmlns:a16="http://schemas.microsoft.com/office/drawing/2014/main" id="{868ECEF7-DC95-A42A-891E-829CAD27CC81}"/>
              </a:ext>
            </a:extLst>
          </p:cNvPr>
          <p:cNvSpPr>
            <a:spLocks noGrp="1" noChangeAspect="1"/>
          </p:cNvSpPr>
          <p:nvPr>
            <p:ph type="pic" sz="quarter" idx="14" hasCustomPrompt="1"/>
          </p:nvPr>
        </p:nvSpPr>
        <p:spPr>
          <a:xfrm>
            <a:off x="1981200" y="0"/>
            <a:ext cx="10210344" cy="2560196"/>
          </a:xfrm>
          <a:custGeom>
            <a:avLst/>
            <a:gdLst>
              <a:gd name="connsiteX0" fmla="*/ 0 w 10210344"/>
              <a:gd name="connsiteY0" fmla="*/ 0 h 2560196"/>
              <a:gd name="connsiteX1" fmla="*/ 10210344 w 10210344"/>
              <a:gd name="connsiteY1" fmla="*/ 0 h 2560196"/>
              <a:gd name="connsiteX2" fmla="*/ 10210344 w 10210344"/>
              <a:gd name="connsiteY2" fmla="*/ 1210355 h 2560196"/>
              <a:gd name="connsiteX3" fmla="*/ 9162204 w 10210344"/>
              <a:gd name="connsiteY3" fmla="*/ 1530783 h 2560196"/>
              <a:gd name="connsiteX4" fmla="*/ 7296380 w 10210344"/>
              <a:gd name="connsiteY4" fmla="*/ 2523391 h 2560196"/>
              <a:gd name="connsiteX5" fmla="*/ 4814354 w 10210344"/>
              <a:gd name="connsiteY5" fmla="*/ 1798981 h 2560196"/>
              <a:gd name="connsiteX6" fmla="*/ 0 w 10210344"/>
              <a:gd name="connsiteY6" fmla="*/ 0 h 2560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10344" h="2560196">
                <a:moveTo>
                  <a:pt x="0" y="0"/>
                </a:moveTo>
                <a:lnTo>
                  <a:pt x="10210344" y="0"/>
                </a:lnTo>
                <a:lnTo>
                  <a:pt x="10210344" y="1210355"/>
                </a:lnTo>
                <a:cubicBezTo>
                  <a:pt x="9850841" y="1275928"/>
                  <a:pt x="9498071" y="1368695"/>
                  <a:pt x="9162204" y="1530783"/>
                </a:cubicBezTo>
                <a:cubicBezTo>
                  <a:pt x="8525924" y="1837931"/>
                  <a:pt x="7974850" y="2383731"/>
                  <a:pt x="7296380" y="2523391"/>
                </a:cubicBezTo>
                <a:cubicBezTo>
                  <a:pt x="6403721" y="2707145"/>
                  <a:pt x="5607131" y="2161599"/>
                  <a:pt x="4814354" y="1798981"/>
                </a:cubicBezTo>
                <a:cubicBezTo>
                  <a:pt x="3312799" y="1112188"/>
                  <a:pt x="2254492" y="1647250"/>
                  <a:pt x="0" y="0"/>
                </a:cubicBezTo>
                <a:close/>
              </a:path>
            </a:pathLst>
          </a:custGeom>
          <a:solidFill>
            <a:schemeClr val="bg1">
              <a:lumMod val="75000"/>
            </a:schemeClr>
          </a:solidFill>
        </p:spPr>
        <p:txBody>
          <a:bodyPr wrap="square" lIns="180000" tIns="180000" rIns="180000" bIns="360000" anchor="t" anchorCtr="0">
            <a:noAutofit/>
          </a:bodyPr>
          <a:lstStyle>
            <a:lvl1pPr algn="r">
              <a:defRPr sz="1400" b="0">
                <a:solidFill>
                  <a:schemeClr val="bg1"/>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an image, select ‘Insert Picture’, or click on icon. Select ‘Picture Format &gt; Crop’ to edit size and position of picture.</a:t>
            </a:r>
          </a:p>
        </p:txBody>
      </p:sp>
    </p:spTree>
    <p:extLst>
      <p:ext uri="{BB962C8B-B14F-4D97-AF65-F5344CB8AC3E}">
        <p14:creationId xmlns:p14="http://schemas.microsoft.com/office/powerpoint/2010/main" val="2429438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Blue/Orang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BF52657-3706-698A-E5A4-7392BCB10C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405128"/>
          </a:xfrm>
          <a:prstGeom prst="rect">
            <a:avLst/>
          </a:prstGeom>
        </p:spPr>
      </p:pic>
      <p:sp>
        <p:nvSpPr>
          <p:cNvPr id="2" name="Title 1"/>
          <p:cNvSpPr>
            <a:spLocks noGrp="1"/>
          </p:cNvSpPr>
          <p:nvPr>
            <p:ph type="title"/>
          </p:nvPr>
        </p:nvSpPr>
        <p:spPr>
          <a:xfrm>
            <a:off x="602031" y="274868"/>
            <a:ext cx="10440000" cy="900000"/>
          </a:xfrm>
        </p:spPr>
        <p:txBody>
          <a:bodyPr/>
          <a:lstStyle>
            <a:lvl1pPr>
              <a:defRPr/>
            </a:lvl1pPr>
          </a:lstStyle>
          <a:p>
            <a:r>
              <a:rPr lang="en-US"/>
              <a:t>Click to edit Master title style</a:t>
            </a:r>
            <a:endParaRPr lang="en-GB"/>
          </a:p>
        </p:txBody>
      </p:sp>
      <p:sp>
        <p:nvSpPr>
          <p:cNvPr id="3" name="Content Placeholder 2"/>
          <p:cNvSpPr>
            <a:spLocks noGrp="1"/>
          </p:cNvSpPr>
          <p:nvPr>
            <p:ph sz="half" idx="1" hasCustomPrompt="1"/>
          </p:nvPr>
        </p:nvSpPr>
        <p:spPr>
          <a:xfrm>
            <a:off x="602029" y="1981201"/>
            <a:ext cx="5400000" cy="3960000"/>
          </a:xfrm>
        </p:spPr>
        <p:txBody>
          <a:bodyPr/>
          <a:lstStyle>
            <a:lvl1pPr>
              <a:defRPr/>
            </a:lvl1pPr>
          </a:lstStyle>
          <a:p>
            <a:pPr lvl="0"/>
            <a:r>
              <a:rPr lang="en-US"/>
              <a:t>This slide can be used for two text boxes, or text and: chart, SmartArt, image or table.</a:t>
            </a:r>
          </a:p>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89969" y="1981201"/>
            <a:ext cx="5400000" cy="396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C04AF43-F4D7-4307-AAC6-978BA3428C8A}" type="datetime1">
              <a:rPr lang="en-GB" smtClean="0"/>
              <a:t>13/03/2025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11157969" y="274868"/>
            <a:ext cx="432000" cy="900000"/>
          </a:xfrm>
        </p:spPr>
        <p:txBody>
          <a:bodyPr/>
          <a:lstStyle/>
          <a:p>
            <a:fld id="{F5AEA0E0-5CC6-4BD0-905C-A0021E419432}" type="slidenum">
              <a:rPr lang="en-GB" smtClean="0"/>
              <a:t>‹#›</a:t>
            </a:fld>
            <a:endParaRPr lang="en-GB"/>
          </a:p>
        </p:txBody>
      </p:sp>
    </p:spTree>
    <p:extLst>
      <p:ext uri="{BB962C8B-B14F-4D97-AF65-F5344CB8AC3E}">
        <p14:creationId xmlns:p14="http://schemas.microsoft.com/office/powerpoint/2010/main" val="1141600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Blue]">
    <p:spTree>
      <p:nvGrpSpPr>
        <p:cNvPr id="1" name=""/>
        <p:cNvGrpSpPr/>
        <p:nvPr/>
      </p:nvGrpSpPr>
      <p:grpSpPr>
        <a:xfrm>
          <a:off x="0" y="0"/>
          <a:ext cx="0" cy="0"/>
          <a:chOff x="0" y="0"/>
          <a:chExt cx="0" cy="0"/>
        </a:xfrm>
      </p:grpSpPr>
      <p:pic>
        <p:nvPicPr>
          <p:cNvPr id="9" name="Picture 8" descr="A blue and white background&#10;&#10;Description automatically generated">
            <a:extLst>
              <a:ext uri="{FF2B5EF4-FFF2-40B4-BE49-F238E27FC236}">
                <a16:creationId xmlns:a16="http://schemas.microsoft.com/office/drawing/2014/main" id="{F06F2204-047D-7C61-7E75-1FFC099CC01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
          <a:stretch/>
        </p:blipFill>
        <p:spPr>
          <a:xfrm>
            <a:off x="0" y="0"/>
            <a:ext cx="12192000" cy="6858000"/>
          </a:xfrm>
          <a:prstGeom prst="rect">
            <a:avLst/>
          </a:prstGeom>
        </p:spPr>
      </p:pic>
      <p:sp>
        <p:nvSpPr>
          <p:cNvPr id="11" name="Title 10">
            <a:extLst>
              <a:ext uri="{FF2B5EF4-FFF2-40B4-BE49-F238E27FC236}">
                <a16:creationId xmlns:a16="http://schemas.microsoft.com/office/drawing/2014/main" id="{36FDE619-A8FC-4AAE-B02B-476D7475B937}"/>
              </a:ext>
            </a:extLst>
          </p:cNvPr>
          <p:cNvSpPr>
            <a:spLocks noGrp="1"/>
          </p:cNvSpPr>
          <p:nvPr>
            <p:ph type="title" hasCustomPrompt="1"/>
          </p:nvPr>
        </p:nvSpPr>
        <p:spPr>
          <a:xfrm>
            <a:off x="876000" y="3356741"/>
            <a:ext cx="10440000" cy="900000"/>
          </a:xfrm>
        </p:spPr>
        <p:txBody>
          <a:bodyPr/>
          <a:lstStyle>
            <a:lvl1pPr algn="ctr">
              <a:defRPr sz="4800">
                <a:latin typeface="VAG Rounded Next Medium" panose="020F0602020203020204" pitchFamily="34" charset="0"/>
              </a:defRPr>
            </a:lvl1pPr>
          </a:lstStyle>
          <a:p>
            <a:r>
              <a:rPr lang="en-US"/>
              <a:t>Section Header</a:t>
            </a:r>
            <a:endParaRPr lang="en-GB"/>
          </a:p>
        </p:txBody>
      </p:sp>
      <p:pic>
        <p:nvPicPr>
          <p:cNvPr id="4" name="Picture 3">
            <a:extLst>
              <a:ext uri="{FF2B5EF4-FFF2-40B4-BE49-F238E27FC236}">
                <a16:creationId xmlns:a16="http://schemas.microsoft.com/office/drawing/2014/main" id="{5C500303-A691-FA7B-B7CB-2C574B735D1B}"/>
              </a:ext>
            </a:extLst>
          </p:cNvPr>
          <p:cNvPicPr>
            <a:picLocks noChangeAspect="1"/>
          </p:cNvPicPr>
          <p:nvPr userDrawn="1"/>
        </p:nvPicPr>
        <p:blipFill>
          <a:blip r:embed="rId3"/>
          <a:srcRect/>
          <a:stretch/>
        </p:blipFill>
        <p:spPr>
          <a:xfrm>
            <a:off x="599326" y="5616935"/>
            <a:ext cx="1026272" cy="1063373"/>
          </a:xfrm>
          <a:prstGeom prst="rect">
            <a:avLst/>
          </a:prstGeom>
        </p:spPr>
      </p:pic>
      <p:pic>
        <p:nvPicPr>
          <p:cNvPr id="5" name="Picture 4">
            <a:extLst>
              <a:ext uri="{FF2B5EF4-FFF2-40B4-BE49-F238E27FC236}">
                <a16:creationId xmlns:a16="http://schemas.microsoft.com/office/drawing/2014/main" id="{2575E65C-8893-A851-5E45-EFF94B258EE1}"/>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a:stretch/>
        </p:blipFill>
        <p:spPr>
          <a:xfrm>
            <a:off x="10360026" y="6050963"/>
            <a:ext cx="1232647" cy="315044"/>
          </a:xfrm>
          <a:prstGeom prst="rect">
            <a:avLst/>
          </a:prstGeom>
        </p:spPr>
      </p:pic>
    </p:spTree>
    <p:extLst>
      <p:ext uri="{BB962C8B-B14F-4D97-AF65-F5344CB8AC3E}">
        <p14:creationId xmlns:p14="http://schemas.microsoft.com/office/powerpoint/2010/main" val="6880917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Blu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5F1810F-C225-61FB-F899-73661BAF65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405128"/>
          </a:xfrm>
          <a:prstGeom prst="rect">
            <a:avLst/>
          </a:prstGeom>
        </p:spPr>
      </p:pic>
      <p:sp>
        <p:nvSpPr>
          <p:cNvPr id="2" name="Title 1"/>
          <p:cNvSpPr>
            <a:spLocks noGrp="1"/>
          </p:cNvSpPr>
          <p:nvPr>
            <p:ph type="title"/>
          </p:nvPr>
        </p:nvSpPr>
        <p:spPr>
          <a:xfrm>
            <a:off x="602031" y="274868"/>
            <a:ext cx="10440000" cy="900000"/>
          </a:xfrm>
        </p:spPr>
        <p:txBody>
          <a:bodyPr/>
          <a:lstStyle>
            <a:lvl1pPr>
              <a:defRPr/>
            </a:lvl1pPr>
          </a:lstStyle>
          <a:p>
            <a:r>
              <a:rPr lang="en-US"/>
              <a:t>Click to edit Master title style</a:t>
            </a:r>
            <a:endParaRPr lang="en-GB"/>
          </a:p>
        </p:txBody>
      </p:sp>
      <p:sp>
        <p:nvSpPr>
          <p:cNvPr id="3" name="Content Placeholder 2"/>
          <p:cNvSpPr>
            <a:spLocks noGrp="1"/>
          </p:cNvSpPr>
          <p:nvPr>
            <p:ph sz="half" idx="1" hasCustomPrompt="1"/>
          </p:nvPr>
        </p:nvSpPr>
        <p:spPr>
          <a:xfrm>
            <a:off x="602029" y="1981201"/>
            <a:ext cx="5400000" cy="3960000"/>
          </a:xfrm>
        </p:spPr>
        <p:txBody>
          <a:bodyPr/>
          <a:lstStyle>
            <a:lvl1pPr>
              <a:defRPr/>
            </a:lvl1pPr>
          </a:lstStyle>
          <a:p>
            <a:pPr lvl="0"/>
            <a:r>
              <a:rPr lang="en-US"/>
              <a:t>This slide can be used for two text boxes, or text and: chart, SmartArt, image or table.</a:t>
            </a:r>
          </a:p>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89969" y="1981201"/>
            <a:ext cx="5400000" cy="396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770F0ABB-BB79-4AFB-97FB-A631ED08C459}" type="datetime1">
              <a:rPr lang="en-GB" smtClean="0"/>
              <a:t>13/03/2025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11157969" y="274868"/>
            <a:ext cx="432000" cy="900000"/>
          </a:xfrm>
        </p:spPr>
        <p:txBody>
          <a:bodyPr/>
          <a:lstStyle/>
          <a:p>
            <a:fld id="{F5AEA0E0-5CC6-4BD0-905C-A0021E419432}" type="slidenum">
              <a:rPr lang="en-GB" smtClean="0"/>
              <a:t>‹#›</a:t>
            </a:fld>
            <a:endParaRPr lang="en-GB"/>
          </a:p>
        </p:txBody>
      </p:sp>
    </p:spTree>
    <p:extLst>
      <p:ext uri="{BB962C8B-B14F-4D97-AF65-F5344CB8AC3E}">
        <p14:creationId xmlns:p14="http://schemas.microsoft.com/office/powerpoint/2010/main" val="37340742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Green/Blue]">
    <p:spTree>
      <p:nvGrpSpPr>
        <p:cNvPr id="1" name=""/>
        <p:cNvGrpSpPr/>
        <p:nvPr/>
      </p:nvGrpSpPr>
      <p:grpSpPr>
        <a:xfrm>
          <a:off x="0" y="0"/>
          <a:ext cx="0" cy="0"/>
          <a:chOff x="0" y="0"/>
          <a:chExt cx="0" cy="0"/>
        </a:xfrm>
      </p:grpSpPr>
      <p:pic>
        <p:nvPicPr>
          <p:cNvPr id="10" name="Picture 9" descr="A blue and green background&#10;&#10;Description automatically generated">
            <a:extLst>
              <a:ext uri="{FF2B5EF4-FFF2-40B4-BE49-F238E27FC236}">
                <a16:creationId xmlns:a16="http://schemas.microsoft.com/office/drawing/2014/main" id="{234B6D88-923D-49C0-EFAB-2F1C4FD690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 r="1"/>
          <a:stretch/>
        </p:blipFill>
        <p:spPr>
          <a:xfrm>
            <a:off x="0" y="0"/>
            <a:ext cx="12192000" cy="6858000"/>
          </a:xfrm>
          <a:prstGeom prst="rect">
            <a:avLst/>
          </a:prstGeom>
        </p:spPr>
      </p:pic>
      <p:sp>
        <p:nvSpPr>
          <p:cNvPr id="11" name="Title 10">
            <a:extLst>
              <a:ext uri="{FF2B5EF4-FFF2-40B4-BE49-F238E27FC236}">
                <a16:creationId xmlns:a16="http://schemas.microsoft.com/office/drawing/2014/main" id="{36FDE619-A8FC-4AAE-B02B-476D7475B937}"/>
              </a:ext>
            </a:extLst>
          </p:cNvPr>
          <p:cNvSpPr>
            <a:spLocks noGrp="1"/>
          </p:cNvSpPr>
          <p:nvPr>
            <p:ph type="title" hasCustomPrompt="1"/>
          </p:nvPr>
        </p:nvSpPr>
        <p:spPr>
          <a:xfrm>
            <a:off x="876000" y="3356741"/>
            <a:ext cx="10440000" cy="900000"/>
          </a:xfrm>
        </p:spPr>
        <p:txBody>
          <a:bodyPr/>
          <a:lstStyle>
            <a:lvl1pPr algn="ctr">
              <a:defRPr sz="4800">
                <a:latin typeface="VAG Rounded Next Medium" panose="020F0602020203020204" pitchFamily="34" charset="0"/>
              </a:defRPr>
            </a:lvl1pPr>
          </a:lstStyle>
          <a:p>
            <a:r>
              <a:rPr lang="en-US"/>
              <a:t>Section Header</a:t>
            </a:r>
            <a:endParaRPr lang="en-GB"/>
          </a:p>
        </p:txBody>
      </p:sp>
      <p:pic>
        <p:nvPicPr>
          <p:cNvPr id="4" name="Picture 3">
            <a:extLst>
              <a:ext uri="{FF2B5EF4-FFF2-40B4-BE49-F238E27FC236}">
                <a16:creationId xmlns:a16="http://schemas.microsoft.com/office/drawing/2014/main" id="{5C500303-A691-FA7B-B7CB-2C574B735D1B}"/>
              </a:ext>
            </a:extLst>
          </p:cNvPr>
          <p:cNvPicPr>
            <a:picLocks noChangeAspect="1"/>
          </p:cNvPicPr>
          <p:nvPr userDrawn="1"/>
        </p:nvPicPr>
        <p:blipFill>
          <a:blip r:embed="rId3"/>
          <a:srcRect/>
          <a:stretch/>
        </p:blipFill>
        <p:spPr>
          <a:xfrm>
            <a:off x="599326" y="5616935"/>
            <a:ext cx="1026272" cy="1063373"/>
          </a:xfrm>
          <a:prstGeom prst="rect">
            <a:avLst/>
          </a:prstGeom>
        </p:spPr>
      </p:pic>
      <p:pic>
        <p:nvPicPr>
          <p:cNvPr id="5" name="Picture 4">
            <a:extLst>
              <a:ext uri="{FF2B5EF4-FFF2-40B4-BE49-F238E27FC236}">
                <a16:creationId xmlns:a16="http://schemas.microsoft.com/office/drawing/2014/main" id="{2575E65C-8893-A851-5E45-EFF94B258EE1}"/>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a:stretch/>
        </p:blipFill>
        <p:spPr>
          <a:xfrm>
            <a:off x="10360026" y="6050963"/>
            <a:ext cx="1232647" cy="315044"/>
          </a:xfrm>
          <a:prstGeom prst="rect">
            <a:avLst/>
          </a:prstGeom>
        </p:spPr>
      </p:pic>
    </p:spTree>
    <p:extLst>
      <p:ext uri="{BB962C8B-B14F-4D97-AF65-F5344CB8AC3E}">
        <p14:creationId xmlns:p14="http://schemas.microsoft.com/office/powerpoint/2010/main" val="5771315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Green/Blu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9D3A230-AE8F-D97C-69C1-769F878976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405128"/>
          </a:xfrm>
          <a:prstGeom prst="rect">
            <a:avLst/>
          </a:prstGeom>
        </p:spPr>
      </p:pic>
      <p:sp>
        <p:nvSpPr>
          <p:cNvPr id="2" name="Title 1"/>
          <p:cNvSpPr>
            <a:spLocks noGrp="1"/>
          </p:cNvSpPr>
          <p:nvPr>
            <p:ph type="title"/>
          </p:nvPr>
        </p:nvSpPr>
        <p:spPr>
          <a:xfrm>
            <a:off x="602031" y="274868"/>
            <a:ext cx="10440000" cy="900000"/>
          </a:xfrm>
        </p:spPr>
        <p:txBody>
          <a:bodyPr/>
          <a:lstStyle>
            <a:lvl1pPr>
              <a:defRPr/>
            </a:lvl1pPr>
          </a:lstStyle>
          <a:p>
            <a:r>
              <a:rPr lang="en-US"/>
              <a:t>Click to edit Master title style</a:t>
            </a:r>
            <a:endParaRPr lang="en-GB"/>
          </a:p>
        </p:txBody>
      </p:sp>
      <p:sp>
        <p:nvSpPr>
          <p:cNvPr id="3" name="Content Placeholder 2"/>
          <p:cNvSpPr>
            <a:spLocks noGrp="1"/>
          </p:cNvSpPr>
          <p:nvPr>
            <p:ph sz="half" idx="1" hasCustomPrompt="1"/>
          </p:nvPr>
        </p:nvSpPr>
        <p:spPr>
          <a:xfrm>
            <a:off x="602029" y="1981201"/>
            <a:ext cx="5400000" cy="3960000"/>
          </a:xfrm>
        </p:spPr>
        <p:txBody>
          <a:bodyPr/>
          <a:lstStyle>
            <a:lvl1pPr>
              <a:defRPr/>
            </a:lvl1pPr>
          </a:lstStyle>
          <a:p>
            <a:pPr lvl="0"/>
            <a:r>
              <a:rPr lang="en-US"/>
              <a:t>This slide can be used for two text boxes, or text and: chart, SmartArt, image or table.</a:t>
            </a:r>
          </a:p>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89969" y="1981201"/>
            <a:ext cx="5400000" cy="396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12D710C-B5D9-4CB5-94E6-E2CD1833AE84}" type="datetime1">
              <a:rPr lang="en-GB" smtClean="0"/>
              <a:t>13/03/2025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11157969" y="274868"/>
            <a:ext cx="432000" cy="900000"/>
          </a:xfrm>
        </p:spPr>
        <p:txBody>
          <a:bodyPr/>
          <a:lstStyle/>
          <a:p>
            <a:fld id="{F5AEA0E0-5CC6-4BD0-905C-A0021E419432}" type="slidenum">
              <a:rPr lang="en-GB" smtClean="0"/>
              <a:t>‹#›</a:t>
            </a:fld>
            <a:endParaRPr lang="en-GB"/>
          </a:p>
        </p:txBody>
      </p:sp>
    </p:spTree>
    <p:extLst>
      <p:ext uri="{BB962C8B-B14F-4D97-AF65-F5344CB8AC3E}">
        <p14:creationId xmlns:p14="http://schemas.microsoft.com/office/powerpoint/2010/main" val="10531831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Navy Blue]">
    <p:spTree>
      <p:nvGrpSpPr>
        <p:cNvPr id="1" name=""/>
        <p:cNvGrpSpPr/>
        <p:nvPr/>
      </p:nvGrpSpPr>
      <p:grpSpPr>
        <a:xfrm>
          <a:off x="0" y="0"/>
          <a:ext cx="0" cy="0"/>
          <a:chOff x="0" y="0"/>
          <a:chExt cx="0" cy="0"/>
        </a:xfrm>
      </p:grpSpPr>
      <p:pic>
        <p:nvPicPr>
          <p:cNvPr id="12" name="Picture 11" descr="A blue and white background&#10;&#10;Description automatically generated">
            <a:extLst>
              <a:ext uri="{FF2B5EF4-FFF2-40B4-BE49-F238E27FC236}">
                <a16:creationId xmlns:a16="http://schemas.microsoft.com/office/drawing/2014/main" id="{EC894EE3-FC61-7F5E-6E8E-C658D6E420D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
          <a:stretch/>
        </p:blipFill>
        <p:spPr>
          <a:xfrm>
            <a:off x="0" y="0"/>
            <a:ext cx="12192000" cy="6858000"/>
          </a:xfrm>
          <a:prstGeom prst="rect">
            <a:avLst/>
          </a:prstGeom>
        </p:spPr>
      </p:pic>
      <p:sp>
        <p:nvSpPr>
          <p:cNvPr id="11" name="Title 10">
            <a:extLst>
              <a:ext uri="{FF2B5EF4-FFF2-40B4-BE49-F238E27FC236}">
                <a16:creationId xmlns:a16="http://schemas.microsoft.com/office/drawing/2014/main" id="{36FDE619-A8FC-4AAE-B02B-476D7475B937}"/>
              </a:ext>
            </a:extLst>
          </p:cNvPr>
          <p:cNvSpPr>
            <a:spLocks noGrp="1"/>
          </p:cNvSpPr>
          <p:nvPr>
            <p:ph type="title" hasCustomPrompt="1"/>
          </p:nvPr>
        </p:nvSpPr>
        <p:spPr>
          <a:xfrm>
            <a:off x="876000" y="3356741"/>
            <a:ext cx="10440000" cy="900000"/>
          </a:xfrm>
        </p:spPr>
        <p:txBody>
          <a:bodyPr/>
          <a:lstStyle>
            <a:lvl1pPr algn="ctr">
              <a:defRPr sz="4800">
                <a:latin typeface="VAG Rounded Next Medium" panose="020F0602020203020204" pitchFamily="34" charset="0"/>
              </a:defRPr>
            </a:lvl1pPr>
          </a:lstStyle>
          <a:p>
            <a:r>
              <a:rPr lang="en-US"/>
              <a:t>Section Header</a:t>
            </a:r>
            <a:endParaRPr lang="en-GB"/>
          </a:p>
        </p:txBody>
      </p:sp>
      <p:pic>
        <p:nvPicPr>
          <p:cNvPr id="4" name="Picture 3">
            <a:extLst>
              <a:ext uri="{FF2B5EF4-FFF2-40B4-BE49-F238E27FC236}">
                <a16:creationId xmlns:a16="http://schemas.microsoft.com/office/drawing/2014/main" id="{5C500303-A691-FA7B-B7CB-2C574B735D1B}"/>
              </a:ext>
            </a:extLst>
          </p:cNvPr>
          <p:cNvPicPr>
            <a:picLocks noChangeAspect="1"/>
          </p:cNvPicPr>
          <p:nvPr userDrawn="1"/>
        </p:nvPicPr>
        <p:blipFill>
          <a:blip r:embed="rId3"/>
          <a:srcRect/>
          <a:stretch/>
        </p:blipFill>
        <p:spPr>
          <a:xfrm>
            <a:off x="599326" y="5616935"/>
            <a:ext cx="1026272" cy="1063373"/>
          </a:xfrm>
          <a:prstGeom prst="rect">
            <a:avLst/>
          </a:prstGeom>
        </p:spPr>
      </p:pic>
      <p:pic>
        <p:nvPicPr>
          <p:cNvPr id="5" name="Picture 4">
            <a:extLst>
              <a:ext uri="{FF2B5EF4-FFF2-40B4-BE49-F238E27FC236}">
                <a16:creationId xmlns:a16="http://schemas.microsoft.com/office/drawing/2014/main" id="{2575E65C-8893-A851-5E45-EFF94B258EE1}"/>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a:stretch/>
        </p:blipFill>
        <p:spPr>
          <a:xfrm>
            <a:off x="10360026" y="6050963"/>
            <a:ext cx="1232647" cy="315044"/>
          </a:xfrm>
          <a:prstGeom prst="rect">
            <a:avLst/>
          </a:prstGeom>
        </p:spPr>
      </p:pic>
    </p:spTree>
    <p:extLst>
      <p:ext uri="{BB962C8B-B14F-4D97-AF65-F5344CB8AC3E}">
        <p14:creationId xmlns:p14="http://schemas.microsoft.com/office/powerpoint/2010/main" val="39898761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Navy Blu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D1BC271-4CB0-795C-1710-8A0C2D7182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405128"/>
          </a:xfrm>
          <a:prstGeom prst="rect">
            <a:avLst/>
          </a:prstGeom>
        </p:spPr>
      </p:pic>
      <p:sp>
        <p:nvSpPr>
          <p:cNvPr id="2" name="Title 1"/>
          <p:cNvSpPr>
            <a:spLocks noGrp="1"/>
          </p:cNvSpPr>
          <p:nvPr>
            <p:ph type="title"/>
          </p:nvPr>
        </p:nvSpPr>
        <p:spPr>
          <a:xfrm>
            <a:off x="602031" y="274868"/>
            <a:ext cx="10440000" cy="900000"/>
          </a:xfrm>
        </p:spPr>
        <p:txBody>
          <a:bodyPr/>
          <a:lstStyle>
            <a:lvl1pPr>
              <a:defRPr/>
            </a:lvl1pPr>
          </a:lstStyle>
          <a:p>
            <a:r>
              <a:rPr lang="en-US"/>
              <a:t>Click to edit Master title style</a:t>
            </a:r>
            <a:endParaRPr lang="en-GB"/>
          </a:p>
        </p:txBody>
      </p:sp>
      <p:sp>
        <p:nvSpPr>
          <p:cNvPr id="3" name="Content Placeholder 2"/>
          <p:cNvSpPr>
            <a:spLocks noGrp="1"/>
          </p:cNvSpPr>
          <p:nvPr>
            <p:ph sz="half" idx="1" hasCustomPrompt="1"/>
          </p:nvPr>
        </p:nvSpPr>
        <p:spPr>
          <a:xfrm>
            <a:off x="602029" y="1981201"/>
            <a:ext cx="5400000" cy="3960000"/>
          </a:xfrm>
        </p:spPr>
        <p:txBody>
          <a:bodyPr/>
          <a:lstStyle>
            <a:lvl1pPr>
              <a:defRPr/>
            </a:lvl1pPr>
          </a:lstStyle>
          <a:p>
            <a:pPr lvl="0"/>
            <a:r>
              <a:rPr lang="en-US"/>
              <a:t>This slide can be used for two text boxes, or text and: chart, SmartArt, image or table.</a:t>
            </a:r>
          </a:p>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89969" y="1981201"/>
            <a:ext cx="5400000" cy="396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E561842-7DDB-4B93-A9F9-000F48B93157}" type="datetime1">
              <a:rPr lang="en-GB" smtClean="0"/>
              <a:t>13/03/2025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11157969" y="274868"/>
            <a:ext cx="432000" cy="900000"/>
          </a:xfrm>
        </p:spPr>
        <p:txBody>
          <a:bodyPr/>
          <a:lstStyle/>
          <a:p>
            <a:fld id="{F5AEA0E0-5CC6-4BD0-905C-A0021E419432}" type="slidenum">
              <a:rPr lang="en-GB" smtClean="0"/>
              <a:t>‹#›</a:t>
            </a:fld>
            <a:endParaRPr lang="en-GB"/>
          </a:p>
        </p:txBody>
      </p:sp>
    </p:spTree>
    <p:extLst>
      <p:ext uri="{BB962C8B-B14F-4D97-AF65-F5344CB8AC3E}">
        <p14:creationId xmlns:p14="http://schemas.microsoft.com/office/powerpoint/2010/main" val="14938179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Orange/Brown]">
    <p:spTree>
      <p:nvGrpSpPr>
        <p:cNvPr id="1" name=""/>
        <p:cNvGrpSpPr/>
        <p:nvPr/>
      </p:nvGrpSpPr>
      <p:grpSpPr>
        <a:xfrm>
          <a:off x="0" y="0"/>
          <a:ext cx="0" cy="0"/>
          <a:chOff x="0" y="0"/>
          <a:chExt cx="0" cy="0"/>
        </a:xfrm>
      </p:grpSpPr>
      <p:pic>
        <p:nvPicPr>
          <p:cNvPr id="14" name="Picture 13" descr="A brown and white background&#10;&#10;Description automatically generated">
            <a:extLst>
              <a:ext uri="{FF2B5EF4-FFF2-40B4-BE49-F238E27FC236}">
                <a16:creationId xmlns:a16="http://schemas.microsoft.com/office/drawing/2014/main" id="{F97933ED-3AAF-72D3-AA3F-3E87396FAD8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
          <a:stretch/>
        </p:blipFill>
        <p:spPr>
          <a:xfrm>
            <a:off x="0" y="0"/>
            <a:ext cx="12192000" cy="6858000"/>
          </a:xfrm>
          <a:prstGeom prst="rect">
            <a:avLst/>
          </a:prstGeom>
        </p:spPr>
      </p:pic>
      <p:sp>
        <p:nvSpPr>
          <p:cNvPr id="11" name="Title 10">
            <a:extLst>
              <a:ext uri="{FF2B5EF4-FFF2-40B4-BE49-F238E27FC236}">
                <a16:creationId xmlns:a16="http://schemas.microsoft.com/office/drawing/2014/main" id="{36FDE619-A8FC-4AAE-B02B-476D7475B937}"/>
              </a:ext>
            </a:extLst>
          </p:cNvPr>
          <p:cNvSpPr>
            <a:spLocks noGrp="1"/>
          </p:cNvSpPr>
          <p:nvPr>
            <p:ph type="title" hasCustomPrompt="1"/>
          </p:nvPr>
        </p:nvSpPr>
        <p:spPr>
          <a:xfrm>
            <a:off x="876000" y="3356741"/>
            <a:ext cx="10440000" cy="900000"/>
          </a:xfrm>
        </p:spPr>
        <p:txBody>
          <a:bodyPr/>
          <a:lstStyle>
            <a:lvl1pPr algn="ctr">
              <a:defRPr sz="4800">
                <a:latin typeface="VAG Rounded Next Medium" panose="020F0602020203020204" pitchFamily="34" charset="0"/>
              </a:defRPr>
            </a:lvl1pPr>
          </a:lstStyle>
          <a:p>
            <a:r>
              <a:rPr lang="en-US"/>
              <a:t>Section Header</a:t>
            </a:r>
            <a:endParaRPr lang="en-GB"/>
          </a:p>
        </p:txBody>
      </p:sp>
      <p:pic>
        <p:nvPicPr>
          <p:cNvPr id="4" name="Picture 3">
            <a:extLst>
              <a:ext uri="{FF2B5EF4-FFF2-40B4-BE49-F238E27FC236}">
                <a16:creationId xmlns:a16="http://schemas.microsoft.com/office/drawing/2014/main" id="{5C500303-A691-FA7B-B7CB-2C574B735D1B}"/>
              </a:ext>
            </a:extLst>
          </p:cNvPr>
          <p:cNvPicPr>
            <a:picLocks noChangeAspect="1"/>
          </p:cNvPicPr>
          <p:nvPr userDrawn="1"/>
        </p:nvPicPr>
        <p:blipFill>
          <a:blip r:embed="rId3"/>
          <a:srcRect/>
          <a:stretch/>
        </p:blipFill>
        <p:spPr>
          <a:xfrm>
            <a:off x="599326" y="5616935"/>
            <a:ext cx="1026272" cy="1063373"/>
          </a:xfrm>
          <a:prstGeom prst="rect">
            <a:avLst/>
          </a:prstGeom>
        </p:spPr>
      </p:pic>
      <p:pic>
        <p:nvPicPr>
          <p:cNvPr id="5" name="Picture 4">
            <a:extLst>
              <a:ext uri="{FF2B5EF4-FFF2-40B4-BE49-F238E27FC236}">
                <a16:creationId xmlns:a16="http://schemas.microsoft.com/office/drawing/2014/main" id="{2575E65C-8893-A851-5E45-EFF94B258EE1}"/>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a:stretch/>
        </p:blipFill>
        <p:spPr>
          <a:xfrm>
            <a:off x="10360026" y="6050963"/>
            <a:ext cx="1232647" cy="315044"/>
          </a:xfrm>
          <a:prstGeom prst="rect">
            <a:avLst/>
          </a:prstGeom>
        </p:spPr>
      </p:pic>
    </p:spTree>
    <p:extLst>
      <p:ext uri="{BB962C8B-B14F-4D97-AF65-F5344CB8AC3E}">
        <p14:creationId xmlns:p14="http://schemas.microsoft.com/office/powerpoint/2010/main" val="22584964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Orange/Brow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C5F9B9-CAB2-D67D-B89C-AB96891D3C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405128"/>
          </a:xfrm>
          <a:prstGeom prst="rect">
            <a:avLst/>
          </a:prstGeom>
        </p:spPr>
      </p:pic>
      <p:sp>
        <p:nvSpPr>
          <p:cNvPr id="2" name="Title 1"/>
          <p:cNvSpPr>
            <a:spLocks noGrp="1"/>
          </p:cNvSpPr>
          <p:nvPr>
            <p:ph type="title"/>
          </p:nvPr>
        </p:nvSpPr>
        <p:spPr>
          <a:xfrm>
            <a:off x="602031" y="274868"/>
            <a:ext cx="10440000" cy="900000"/>
          </a:xfrm>
        </p:spPr>
        <p:txBody>
          <a:bodyPr/>
          <a:lstStyle>
            <a:lvl1pPr>
              <a:defRPr/>
            </a:lvl1pPr>
          </a:lstStyle>
          <a:p>
            <a:r>
              <a:rPr lang="en-US"/>
              <a:t>Click to edit Master title style</a:t>
            </a:r>
            <a:endParaRPr lang="en-GB"/>
          </a:p>
        </p:txBody>
      </p:sp>
      <p:sp>
        <p:nvSpPr>
          <p:cNvPr id="3" name="Content Placeholder 2"/>
          <p:cNvSpPr>
            <a:spLocks noGrp="1"/>
          </p:cNvSpPr>
          <p:nvPr>
            <p:ph sz="half" idx="1" hasCustomPrompt="1"/>
          </p:nvPr>
        </p:nvSpPr>
        <p:spPr>
          <a:xfrm>
            <a:off x="602029" y="1981201"/>
            <a:ext cx="5400000" cy="3960000"/>
          </a:xfrm>
        </p:spPr>
        <p:txBody>
          <a:bodyPr/>
          <a:lstStyle>
            <a:lvl1pPr>
              <a:defRPr/>
            </a:lvl1pPr>
          </a:lstStyle>
          <a:p>
            <a:pPr lvl="0"/>
            <a:r>
              <a:rPr lang="en-US"/>
              <a:t>This slide can be used for two text boxes, or text and: chart, SmartArt, image or table.</a:t>
            </a:r>
          </a:p>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89969" y="1981201"/>
            <a:ext cx="5400000" cy="396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0AAF764-000E-408A-BB85-8AEC778B5B62}" type="datetime1">
              <a:rPr lang="en-GB" smtClean="0"/>
              <a:t>13/03/2025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11157969" y="274868"/>
            <a:ext cx="432000" cy="900000"/>
          </a:xfrm>
        </p:spPr>
        <p:txBody>
          <a:bodyPr/>
          <a:lstStyle/>
          <a:p>
            <a:fld id="{F5AEA0E0-5CC6-4BD0-905C-A0021E419432}" type="slidenum">
              <a:rPr lang="en-GB" smtClean="0"/>
              <a:t>‹#›</a:t>
            </a:fld>
            <a:endParaRPr lang="en-GB"/>
          </a:p>
        </p:txBody>
      </p:sp>
    </p:spTree>
    <p:extLst>
      <p:ext uri="{BB962C8B-B14F-4D97-AF65-F5344CB8AC3E}">
        <p14:creationId xmlns:p14="http://schemas.microsoft.com/office/powerpoint/2010/main" val="37388777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43ACF4C-E6E9-74FE-FC55-CD38811C285B}"/>
              </a:ext>
            </a:extLst>
          </p:cNvPr>
          <p:cNvSpPr/>
          <p:nvPr userDrawn="1"/>
        </p:nvSpPr>
        <p:spPr>
          <a:xfrm>
            <a:off x="0" y="0"/>
            <a:ext cx="121932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2" descr="A white background with black dots&#10;&#10;Description automatically generated">
            <a:extLst>
              <a:ext uri="{FF2B5EF4-FFF2-40B4-BE49-F238E27FC236}">
                <a16:creationId xmlns:a16="http://schemas.microsoft.com/office/drawing/2014/main" id="{0B1188FC-06B2-195D-7BD7-B404572ABB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itle 10">
            <a:extLst>
              <a:ext uri="{FF2B5EF4-FFF2-40B4-BE49-F238E27FC236}">
                <a16:creationId xmlns:a16="http://schemas.microsoft.com/office/drawing/2014/main" id="{36FDE619-A8FC-4AAE-B02B-476D7475B937}"/>
              </a:ext>
            </a:extLst>
          </p:cNvPr>
          <p:cNvSpPr>
            <a:spLocks noGrp="1"/>
          </p:cNvSpPr>
          <p:nvPr>
            <p:ph type="title" hasCustomPrompt="1"/>
          </p:nvPr>
        </p:nvSpPr>
        <p:spPr>
          <a:xfrm>
            <a:off x="876000" y="2661367"/>
            <a:ext cx="10440000" cy="1620000"/>
          </a:xfrm>
        </p:spPr>
        <p:txBody>
          <a:bodyPr/>
          <a:lstStyle>
            <a:lvl1pPr algn="ctr">
              <a:lnSpc>
                <a:spcPct val="105000"/>
              </a:lnSpc>
              <a:defRPr sz="4800">
                <a:solidFill>
                  <a:schemeClr val="accent2"/>
                </a:solidFill>
                <a:latin typeface="VAG Rounded Next Medium" panose="020F0602020203020204" pitchFamily="34" charset="0"/>
              </a:defRPr>
            </a:lvl1pPr>
          </a:lstStyle>
          <a:p>
            <a:r>
              <a:rPr lang="en-US"/>
              <a:t>Key Statement</a:t>
            </a:r>
            <a:endParaRPr lang="en-GB"/>
          </a:p>
        </p:txBody>
      </p:sp>
    </p:spTree>
    <p:extLst>
      <p:ext uri="{BB962C8B-B14F-4D97-AF65-F5344CB8AC3E}">
        <p14:creationId xmlns:p14="http://schemas.microsoft.com/office/powerpoint/2010/main" val="2760850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Green]">
    <p:spTree>
      <p:nvGrpSpPr>
        <p:cNvPr id="1" name=""/>
        <p:cNvGrpSpPr/>
        <p:nvPr/>
      </p:nvGrpSpPr>
      <p:grpSpPr>
        <a:xfrm>
          <a:off x="0" y="0"/>
          <a:ext cx="0" cy="0"/>
          <a:chOff x="0" y="0"/>
          <a:chExt cx="0" cy="0"/>
        </a:xfrm>
      </p:grpSpPr>
      <p:pic>
        <p:nvPicPr>
          <p:cNvPr id="6" name="Picture 5" descr="A blue and green background&#10;&#10;Description automatically generated">
            <a:extLst>
              <a:ext uri="{FF2B5EF4-FFF2-40B4-BE49-F238E27FC236}">
                <a16:creationId xmlns:a16="http://schemas.microsoft.com/office/drawing/2014/main" id="{B91E093D-A47B-B0E4-9825-D9B7E30486D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0" r="1"/>
          <a:stretch/>
        </p:blipFill>
        <p:spPr>
          <a:xfrm>
            <a:off x="0" y="0"/>
            <a:ext cx="12191999" cy="6858000"/>
          </a:xfrm>
          <a:prstGeom prst="rect">
            <a:avLst/>
          </a:prstGeom>
        </p:spPr>
      </p:pic>
      <p:sp>
        <p:nvSpPr>
          <p:cNvPr id="11" name="Title 10">
            <a:extLst>
              <a:ext uri="{FF2B5EF4-FFF2-40B4-BE49-F238E27FC236}">
                <a16:creationId xmlns:a16="http://schemas.microsoft.com/office/drawing/2014/main" id="{36FDE619-A8FC-4AAE-B02B-476D7475B937}"/>
              </a:ext>
            </a:extLst>
          </p:cNvPr>
          <p:cNvSpPr>
            <a:spLocks noGrp="1"/>
          </p:cNvSpPr>
          <p:nvPr>
            <p:ph type="title" hasCustomPrompt="1"/>
          </p:nvPr>
        </p:nvSpPr>
        <p:spPr>
          <a:xfrm>
            <a:off x="876000" y="3356741"/>
            <a:ext cx="10440000" cy="900000"/>
          </a:xfrm>
        </p:spPr>
        <p:txBody>
          <a:bodyPr/>
          <a:lstStyle>
            <a:lvl1pPr algn="ctr">
              <a:defRPr sz="4800">
                <a:latin typeface="VAG Rounded Next Medium" panose="020F0602020203020204" pitchFamily="34" charset="0"/>
              </a:defRPr>
            </a:lvl1pPr>
          </a:lstStyle>
          <a:p>
            <a:r>
              <a:rPr lang="en-US"/>
              <a:t>Section Header</a:t>
            </a:r>
            <a:endParaRPr lang="en-GB"/>
          </a:p>
        </p:txBody>
      </p:sp>
      <p:pic>
        <p:nvPicPr>
          <p:cNvPr id="7" name="Picture 6">
            <a:extLst>
              <a:ext uri="{FF2B5EF4-FFF2-40B4-BE49-F238E27FC236}">
                <a16:creationId xmlns:a16="http://schemas.microsoft.com/office/drawing/2014/main" id="{C4DF213B-DDBB-A137-F283-4411D417892B}"/>
              </a:ext>
            </a:extLst>
          </p:cNvPr>
          <p:cNvPicPr>
            <a:picLocks noChangeAspect="1"/>
          </p:cNvPicPr>
          <p:nvPr userDrawn="1"/>
        </p:nvPicPr>
        <p:blipFill>
          <a:blip r:embed="rId3"/>
          <a:srcRect/>
          <a:stretch/>
        </p:blipFill>
        <p:spPr>
          <a:xfrm>
            <a:off x="599326" y="5616935"/>
            <a:ext cx="1026272" cy="1063373"/>
          </a:xfrm>
          <a:prstGeom prst="rect">
            <a:avLst/>
          </a:prstGeom>
        </p:spPr>
      </p:pic>
      <p:pic>
        <p:nvPicPr>
          <p:cNvPr id="12" name="Picture 11">
            <a:extLst>
              <a:ext uri="{FF2B5EF4-FFF2-40B4-BE49-F238E27FC236}">
                <a16:creationId xmlns:a16="http://schemas.microsoft.com/office/drawing/2014/main" id="{4A9E0967-C60E-D93D-8377-C6D71AD621F8}"/>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a:stretch/>
        </p:blipFill>
        <p:spPr>
          <a:xfrm>
            <a:off x="10360026" y="6050963"/>
            <a:ext cx="1232647" cy="315044"/>
          </a:xfrm>
          <a:prstGeom prst="rect">
            <a:avLst/>
          </a:prstGeom>
        </p:spPr>
      </p:pic>
    </p:spTree>
    <p:extLst>
      <p:ext uri="{BB962C8B-B14F-4D97-AF65-F5344CB8AC3E}">
        <p14:creationId xmlns:p14="http://schemas.microsoft.com/office/powerpoint/2010/main" val="20486922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4" name="Picture 3" descr="A blue and yellow wavy background&#10;&#10;Description automatically generated">
            <a:extLst>
              <a:ext uri="{FF2B5EF4-FFF2-40B4-BE49-F238E27FC236}">
                <a16:creationId xmlns:a16="http://schemas.microsoft.com/office/drawing/2014/main" id="{E2BDE7D3-4A22-F333-5555-E2DF28937B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itle 10">
            <a:extLst>
              <a:ext uri="{FF2B5EF4-FFF2-40B4-BE49-F238E27FC236}">
                <a16:creationId xmlns:a16="http://schemas.microsoft.com/office/drawing/2014/main" id="{36FDE619-A8FC-4AAE-B02B-476D7475B937}"/>
              </a:ext>
            </a:extLst>
          </p:cNvPr>
          <p:cNvSpPr>
            <a:spLocks noGrp="1"/>
          </p:cNvSpPr>
          <p:nvPr>
            <p:ph type="title" hasCustomPrompt="1"/>
          </p:nvPr>
        </p:nvSpPr>
        <p:spPr>
          <a:xfrm>
            <a:off x="876000" y="2343734"/>
            <a:ext cx="10440000" cy="1620000"/>
          </a:xfrm>
        </p:spPr>
        <p:txBody>
          <a:bodyPr/>
          <a:lstStyle>
            <a:lvl1pPr algn="ctr">
              <a:lnSpc>
                <a:spcPct val="105000"/>
              </a:lnSpc>
              <a:defRPr sz="4800">
                <a:solidFill>
                  <a:schemeClr val="bg1"/>
                </a:solidFill>
                <a:latin typeface="VAG Rounded Next Medium" panose="020F0602020203020204" pitchFamily="34" charset="0"/>
              </a:defRPr>
            </a:lvl1pPr>
          </a:lstStyle>
          <a:p>
            <a:r>
              <a:rPr lang="en-US"/>
              <a:t>Thank-you</a:t>
            </a:r>
            <a:endParaRPr lang="en-GB"/>
          </a:p>
        </p:txBody>
      </p:sp>
      <p:pic>
        <p:nvPicPr>
          <p:cNvPr id="8" name="Picture 7" descr="A logo with a circle&#10;&#10;Description automatically generated with medium confidence">
            <a:extLst>
              <a:ext uri="{FF2B5EF4-FFF2-40B4-BE49-F238E27FC236}">
                <a16:creationId xmlns:a16="http://schemas.microsoft.com/office/drawing/2014/main" id="{CF095BEC-4E12-8CE7-9720-3AE2F6E8F988}"/>
              </a:ext>
            </a:extLst>
          </p:cNvPr>
          <p:cNvPicPr>
            <a:picLocks noChangeAspect="1"/>
          </p:cNvPicPr>
          <p:nvPr userDrawn="1"/>
        </p:nvPicPr>
        <p:blipFill>
          <a:blip r:embed="rId3"/>
          <a:stretch>
            <a:fillRect/>
          </a:stretch>
        </p:blipFill>
        <p:spPr>
          <a:xfrm>
            <a:off x="599326" y="5616935"/>
            <a:ext cx="1026273" cy="1063373"/>
          </a:xfrm>
          <a:prstGeom prst="rect">
            <a:avLst/>
          </a:prstGeom>
        </p:spPr>
      </p:pic>
      <p:pic>
        <p:nvPicPr>
          <p:cNvPr id="9" name="Picture 8" descr="Blue text on a black background&#10;&#10;Description automatically generated">
            <a:extLst>
              <a:ext uri="{FF2B5EF4-FFF2-40B4-BE49-F238E27FC236}">
                <a16:creationId xmlns:a16="http://schemas.microsoft.com/office/drawing/2014/main" id="{2CCB16CF-F111-CEFC-F8B3-EE4C27C4A7B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60025" y="6050963"/>
            <a:ext cx="1232649" cy="315044"/>
          </a:xfrm>
          <a:prstGeom prst="rect">
            <a:avLst/>
          </a:prstGeom>
        </p:spPr>
      </p:pic>
    </p:spTree>
    <p:extLst>
      <p:ext uri="{BB962C8B-B14F-4D97-AF65-F5344CB8AC3E}">
        <p14:creationId xmlns:p14="http://schemas.microsoft.com/office/powerpoint/2010/main" val="34595277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DA6C7C-078A-49DF-AE7A-D3DDF8E99D67}" type="datetime1">
              <a:rPr lang="en-GB" smtClean="0"/>
              <a:t>13/03/2025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5AEA0E0-5CC6-4BD0-905C-A0021E419432}" type="slidenum">
              <a:rPr lang="en-GB" smtClean="0"/>
              <a:t>‹#›</a:t>
            </a:fld>
            <a:endParaRPr lang="en-GB"/>
          </a:p>
        </p:txBody>
      </p:sp>
      <p:sp>
        <p:nvSpPr>
          <p:cNvPr id="5" name="Title 4">
            <a:extLst>
              <a:ext uri="{FF2B5EF4-FFF2-40B4-BE49-F238E27FC236}">
                <a16:creationId xmlns:a16="http://schemas.microsoft.com/office/drawing/2014/main" id="{1DEF600E-A836-4665-A50B-E5BE4AD5429E}"/>
              </a:ext>
            </a:extLst>
          </p:cNvPr>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16480505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75EC11-1721-4360-A378-F6649AC6227E}" type="datetime1">
              <a:rPr lang="en-GB" smtClean="0"/>
              <a:t>13/03/2025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5AEA0E0-5CC6-4BD0-905C-A0021E419432}" type="slidenum">
              <a:rPr lang="en-GB" smtClean="0"/>
              <a:t>‹#›</a:t>
            </a:fld>
            <a:endParaRPr lang="en-GB"/>
          </a:p>
        </p:txBody>
      </p:sp>
    </p:spTree>
    <p:extLst>
      <p:ext uri="{BB962C8B-B14F-4D97-AF65-F5344CB8AC3E}">
        <p14:creationId xmlns:p14="http://schemas.microsoft.com/office/powerpoint/2010/main" val="1077151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Green]">
    <p:spTree>
      <p:nvGrpSpPr>
        <p:cNvPr id="1" name=""/>
        <p:cNvGrpSpPr/>
        <p:nvPr/>
      </p:nvGrpSpPr>
      <p:grpSpPr>
        <a:xfrm>
          <a:off x="0" y="0"/>
          <a:ext cx="0" cy="0"/>
          <a:chOff x="0" y="0"/>
          <a:chExt cx="0" cy="0"/>
        </a:xfrm>
      </p:grpSpPr>
      <p:sp>
        <p:nvSpPr>
          <p:cNvPr id="2" name="Title 1"/>
          <p:cNvSpPr>
            <a:spLocks noGrp="1"/>
          </p:cNvSpPr>
          <p:nvPr>
            <p:ph type="title"/>
          </p:nvPr>
        </p:nvSpPr>
        <p:spPr>
          <a:xfrm>
            <a:off x="602031" y="274868"/>
            <a:ext cx="10440000" cy="900000"/>
          </a:xfrm>
        </p:spPr>
        <p:txBody>
          <a:bodyPr/>
          <a:lstStyle>
            <a:lvl1pPr>
              <a:defRPr/>
            </a:lvl1pPr>
          </a:lstStyle>
          <a:p>
            <a:r>
              <a:rPr lang="en-US"/>
              <a:t>Click to edit Master title style</a:t>
            </a:r>
            <a:endParaRPr lang="en-GB"/>
          </a:p>
        </p:txBody>
      </p:sp>
      <p:sp>
        <p:nvSpPr>
          <p:cNvPr id="3" name="Content Placeholder 2"/>
          <p:cNvSpPr>
            <a:spLocks noGrp="1"/>
          </p:cNvSpPr>
          <p:nvPr>
            <p:ph sz="half" idx="1" hasCustomPrompt="1"/>
          </p:nvPr>
        </p:nvSpPr>
        <p:spPr>
          <a:xfrm>
            <a:off x="602029" y="1981201"/>
            <a:ext cx="5400000" cy="3960000"/>
          </a:xfrm>
        </p:spPr>
        <p:txBody>
          <a:bodyPr/>
          <a:lstStyle>
            <a:lvl1pPr>
              <a:defRPr/>
            </a:lvl1pPr>
          </a:lstStyle>
          <a:p>
            <a:pPr lvl="0"/>
            <a:r>
              <a:rPr lang="en-US"/>
              <a:t>This slide can be used for two text boxes, or text and: chart, SmartArt, image or table.</a:t>
            </a:r>
          </a:p>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89969" y="1981201"/>
            <a:ext cx="5400000" cy="396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A230695-3632-487E-8506-209914F05A01}" type="datetime1">
              <a:rPr lang="en-GB" smtClean="0"/>
              <a:t>13/03/2025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11157969" y="274868"/>
            <a:ext cx="432000" cy="900000"/>
          </a:xfrm>
        </p:spPr>
        <p:txBody>
          <a:bodyPr/>
          <a:lstStyle/>
          <a:p>
            <a:fld id="{F5AEA0E0-5CC6-4BD0-905C-A0021E419432}" type="slidenum">
              <a:rPr lang="en-GB" smtClean="0"/>
              <a:t>‹#›</a:t>
            </a:fld>
            <a:endParaRPr lang="en-GB"/>
          </a:p>
        </p:txBody>
      </p:sp>
    </p:spTree>
    <p:extLst>
      <p:ext uri="{BB962C8B-B14F-4D97-AF65-F5344CB8AC3E}">
        <p14:creationId xmlns:p14="http://schemas.microsoft.com/office/powerpoint/2010/main" val="3318806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602031" y="1981201"/>
            <a:ext cx="10980000" cy="3960000"/>
          </a:xfrm>
        </p:spPr>
        <p:txBody>
          <a:bodyPr/>
          <a:lstStyle>
            <a:lvl1pPr>
              <a:defRPr/>
            </a:lvl1p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lang="en-US"/>
              <a:t>Click to add Text or Content.</a:t>
            </a:r>
            <a:br>
              <a:rPr lang="en-US"/>
            </a:br>
            <a:r>
              <a:rPr lang="en-US"/>
              <a:t>To change the type style, select text and press ‘Tab’, or </a:t>
            </a:r>
            <a:r>
              <a:rPr lang="en-GB"/>
              <a:t>click on the ‘Increase/Decrease List Level’ buttons under the Home tab (next to the numbered list button).</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602031" y="274868"/>
            <a:ext cx="10440000" cy="900000"/>
          </a:xfrm>
        </p:spPr>
        <p:txBody>
          <a:bodyPr/>
          <a:lstStyle>
            <a:lvl1pPr>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74542351-0D01-4C4E-A00D-05516CC6F4F8}" type="datetime1">
              <a:rPr lang="en-GB" smtClean="0"/>
              <a:t>13/03/2025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Tree>
    <p:extLst>
      <p:ext uri="{BB962C8B-B14F-4D97-AF65-F5344CB8AC3E}">
        <p14:creationId xmlns:p14="http://schemas.microsoft.com/office/powerpoint/2010/main" val="1890854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2" name="Title 1"/>
          <p:cNvSpPr>
            <a:spLocks noGrp="1"/>
          </p:cNvSpPr>
          <p:nvPr>
            <p:ph type="title"/>
          </p:nvPr>
        </p:nvSpPr>
        <p:spPr>
          <a:xfrm>
            <a:off x="602031" y="274868"/>
            <a:ext cx="10440000" cy="900000"/>
          </a:xfrm>
        </p:spPr>
        <p:txBody>
          <a:bodyPr/>
          <a:lstStyle>
            <a:lvl1pPr>
              <a:defRPr/>
            </a:lvl1pPr>
          </a:lstStyle>
          <a:p>
            <a:r>
              <a:rPr lang="en-US"/>
              <a:t>Click to edit Master title style</a:t>
            </a:r>
            <a:endParaRPr lang="en-GB"/>
          </a:p>
        </p:txBody>
      </p:sp>
      <p:sp>
        <p:nvSpPr>
          <p:cNvPr id="3" name="Content Placeholder 2"/>
          <p:cNvSpPr>
            <a:spLocks noGrp="1"/>
          </p:cNvSpPr>
          <p:nvPr>
            <p:ph sz="half" idx="1" hasCustomPrompt="1"/>
          </p:nvPr>
        </p:nvSpPr>
        <p:spPr>
          <a:xfrm>
            <a:off x="602029" y="1981201"/>
            <a:ext cx="5400000" cy="3960000"/>
          </a:xfrm>
        </p:spPr>
        <p:txBody>
          <a:bodyPr/>
          <a:lstStyle>
            <a:lvl1pPr>
              <a:defRPr/>
            </a:lvl1p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lang="en-US"/>
              <a:t>Click to add Text or Content.</a:t>
            </a:r>
            <a:br>
              <a:rPr lang="en-US"/>
            </a:br>
            <a:r>
              <a:rPr lang="en-US"/>
              <a:t>To change the type style, select text and press ‘Tab’, or </a:t>
            </a:r>
            <a:r>
              <a:rPr lang="en-GB"/>
              <a:t>click on the ‘Increase/Decrease List Level’ buttons under the Home tab (next to the numbered list button).</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E312E6-FA90-4A59-849C-194B2CB6E855}" type="datetime1">
              <a:rPr lang="en-GB" smtClean="0"/>
              <a:t>13/03/2025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11157969" y="274868"/>
            <a:ext cx="432000" cy="900000"/>
          </a:xfrm>
        </p:spPr>
        <p:txBody>
          <a:bodyPr/>
          <a:lstStyle/>
          <a:p>
            <a:fld id="{F5AEA0E0-5CC6-4BD0-905C-A0021E419432}" type="slidenum">
              <a:rPr lang="en-GB" smtClean="0"/>
              <a:t>‹#›</a:t>
            </a:fld>
            <a:endParaRPr lang="en-GB"/>
          </a:p>
        </p:txBody>
      </p:sp>
      <p:sp>
        <p:nvSpPr>
          <p:cNvPr id="13" name="Picture Placeholder 7">
            <a:extLst>
              <a:ext uri="{FF2B5EF4-FFF2-40B4-BE49-F238E27FC236}">
                <a16:creationId xmlns:a16="http://schemas.microsoft.com/office/drawing/2014/main" id="{63261037-D45B-4E11-9F49-85E7F71D81B8}"/>
              </a:ext>
            </a:extLst>
          </p:cNvPr>
          <p:cNvSpPr>
            <a:spLocks noGrp="1"/>
          </p:cNvSpPr>
          <p:nvPr>
            <p:ph type="pic" sz="quarter" idx="14" hasCustomPrompt="1"/>
          </p:nvPr>
        </p:nvSpPr>
        <p:spPr>
          <a:xfrm>
            <a:off x="6216762" y="1888067"/>
            <a:ext cx="5400000" cy="4356000"/>
          </a:xfrm>
          <a:prstGeom prst="roundRect">
            <a:avLst>
              <a:gd name="adj" fmla="val 3353"/>
            </a:avLst>
          </a:prstGeom>
          <a:solidFill>
            <a:schemeClr val="bg1">
              <a:lumMod val="75000"/>
            </a:schemeClr>
          </a:solidFill>
        </p:spPr>
        <p:txBody>
          <a:bodyPr lIns="216000" tIns="216000" rIns="216000" bIns="216000"/>
          <a:lstStyle>
            <a:lvl1pPr>
              <a:defRPr sz="1400" b="0">
                <a:solidFill>
                  <a:schemeClr val="bg1"/>
                </a:solidFill>
              </a:defRPr>
            </a:lvl1pPr>
          </a:lstStyle>
          <a:p>
            <a:r>
              <a:rPr lang="en-AU"/>
              <a:t>To insert an image, select ‘Insert Picture’, or click on icon. Select ‘Picture Format &gt; Crop’ to edit size and position of picture.</a:t>
            </a:r>
          </a:p>
        </p:txBody>
      </p:sp>
    </p:spTree>
    <p:extLst>
      <p:ext uri="{BB962C8B-B14F-4D97-AF65-F5344CB8AC3E}">
        <p14:creationId xmlns:p14="http://schemas.microsoft.com/office/powerpoint/2010/main" val="2812540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2" name="Title 1"/>
          <p:cNvSpPr>
            <a:spLocks noGrp="1"/>
          </p:cNvSpPr>
          <p:nvPr>
            <p:ph type="title"/>
          </p:nvPr>
        </p:nvSpPr>
        <p:spPr>
          <a:xfrm>
            <a:off x="602031" y="274868"/>
            <a:ext cx="10440000" cy="900000"/>
          </a:xfrm>
        </p:spPr>
        <p:txBody>
          <a:bodyPr/>
          <a:lstStyle>
            <a:lvl1pPr>
              <a:defRPr/>
            </a:lvl1pPr>
          </a:lstStyle>
          <a:p>
            <a:r>
              <a:rPr lang="en-US"/>
              <a:t>Click to edit Master title style</a:t>
            </a:r>
            <a:endParaRPr lang="en-GB"/>
          </a:p>
        </p:txBody>
      </p:sp>
      <p:sp>
        <p:nvSpPr>
          <p:cNvPr id="5" name="Date Placeholder 4"/>
          <p:cNvSpPr>
            <a:spLocks noGrp="1"/>
          </p:cNvSpPr>
          <p:nvPr>
            <p:ph type="dt" sz="half" idx="10"/>
          </p:nvPr>
        </p:nvSpPr>
        <p:spPr/>
        <p:txBody>
          <a:bodyPr/>
          <a:lstStyle/>
          <a:p>
            <a:fld id="{B2DCA67C-1FDD-4289-A45B-1C24A8752454}" type="datetime1">
              <a:rPr lang="en-GB" smtClean="0"/>
              <a:t>13/03/2025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11157969" y="274868"/>
            <a:ext cx="432000" cy="900000"/>
          </a:xfrm>
        </p:spPr>
        <p:txBody>
          <a:bodyPr/>
          <a:lstStyle/>
          <a:p>
            <a:fld id="{F5AEA0E0-5CC6-4BD0-905C-A0021E419432}" type="slidenum">
              <a:rPr lang="en-GB" smtClean="0"/>
              <a:t>‹#›</a:t>
            </a:fld>
            <a:endParaRPr lang="en-GB"/>
          </a:p>
        </p:txBody>
      </p:sp>
      <p:sp>
        <p:nvSpPr>
          <p:cNvPr id="13" name="Picture Placeholder 7">
            <a:extLst>
              <a:ext uri="{FF2B5EF4-FFF2-40B4-BE49-F238E27FC236}">
                <a16:creationId xmlns:a16="http://schemas.microsoft.com/office/drawing/2014/main" id="{63261037-D45B-4E11-9F49-85E7F71D81B8}"/>
              </a:ext>
            </a:extLst>
          </p:cNvPr>
          <p:cNvSpPr>
            <a:spLocks noGrp="1"/>
          </p:cNvSpPr>
          <p:nvPr>
            <p:ph type="pic" sz="quarter" idx="14" hasCustomPrompt="1"/>
          </p:nvPr>
        </p:nvSpPr>
        <p:spPr>
          <a:xfrm>
            <a:off x="602031" y="1888067"/>
            <a:ext cx="11014731" cy="4356000"/>
          </a:xfrm>
          <a:prstGeom prst="roundRect">
            <a:avLst>
              <a:gd name="adj" fmla="val 2673"/>
            </a:avLst>
          </a:prstGeom>
          <a:solidFill>
            <a:schemeClr val="bg1">
              <a:lumMod val="75000"/>
            </a:schemeClr>
          </a:solidFill>
        </p:spPr>
        <p:txBody>
          <a:bodyPr lIns="216000" tIns="216000" rIns="216000" bIns="216000"/>
          <a:lstStyle>
            <a:lvl1pPr>
              <a:defRPr sz="1400" b="0">
                <a:solidFill>
                  <a:schemeClr val="bg1"/>
                </a:solidFill>
              </a:defRPr>
            </a:lvl1pPr>
          </a:lstStyle>
          <a:p>
            <a:r>
              <a:rPr lang="en-AU"/>
              <a:t>To insert an image, select ‘Insert Picture’, or click on icon. Select ‘Picture Format &gt; Crop’ to edit size and position of picture.</a:t>
            </a:r>
          </a:p>
        </p:txBody>
      </p:sp>
    </p:spTree>
    <p:extLst>
      <p:ext uri="{BB962C8B-B14F-4D97-AF65-F5344CB8AC3E}">
        <p14:creationId xmlns:p14="http://schemas.microsoft.com/office/powerpoint/2010/main" val="27587036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Orange]">
    <p:spTree>
      <p:nvGrpSpPr>
        <p:cNvPr id="1" name=""/>
        <p:cNvGrpSpPr/>
        <p:nvPr/>
      </p:nvGrpSpPr>
      <p:grpSpPr>
        <a:xfrm>
          <a:off x="0" y="0"/>
          <a:ext cx="0" cy="0"/>
          <a:chOff x="0" y="0"/>
          <a:chExt cx="0" cy="0"/>
        </a:xfrm>
      </p:grpSpPr>
      <p:pic>
        <p:nvPicPr>
          <p:cNvPr id="13" name="Picture 12" descr="A yellow and orange background&#10;&#10;Description automatically generated">
            <a:extLst>
              <a:ext uri="{FF2B5EF4-FFF2-40B4-BE49-F238E27FC236}">
                <a16:creationId xmlns:a16="http://schemas.microsoft.com/office/drawing/2014/main" id="{89B55A0A-BEAC-860A-CBA9-753D6873958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
          <a:stretch/>
        </p:blipFill>
        <p:spPr>
          <a:xfrm>
            <a:off x="1" y="0"/>
            <a:ext cx="12192000" cy="6858000"/>
          </a:xfrm>
          <a:prstGeom prst="rect">
            <a:avLst/>
          </a:prstGeom>
        </p:spPr>
      </p:pic>
      <p:sp>
        <p:nvSpPr>
          <p:cNvPr id="11" name="Title 10">
            <a:extLst>
              <a:ext uri="{FF2B5EF4-FFF2-40B4-BE49-F238E27FC236}">
                <a16:creationId xmlns:a16="http://schemas.microsoft.com/office/drawing/2014/main" id="{36FDE619-A8FC-4AAE-B02B-476D7475B937}"/>
              </a:ext>
            </a:extLst>
          </p:cNvPr>
          <p:cNvSpPr>
            <a:spLocks noGrp="1"/>
          </p:cNvSpPr>
          <p:nvPr>
            <p:ph type="title" hasCustomPrompt="1"/>
          </p:nvPr>
        </p:nvSpPr>
        <p:spPr>
          <a:xfrm>
            <a:off x="876000" y="3356741"/>
            <a:ext cx="10440000" cy="900000"/>
          </a:xfrm>
        </p:spPr>
        <p:txBody>
          <a:bodyPr/>
          <a:lstStyle>
            <a:lvl1pPr algn="ctr">
              <a:defRPr sz="4800">
                <a:latin typeface="VAG Rounded Next Medium" panose="020F0602020203020204" pitchFamily="34" charset="0"/>
              </a:defRPr>
            </a:lvl1pPr>
          </a:lstStyle>
          <a:p>
            <a:r>
              <a:rPr lang="en-US"/>
              <a:t>Section Header</a:t>
            </a:r>
            <a:endParaRPr lang="en-GB"/>
          </a:p>
        </p:txBody>
      </p:sp>
      <p:pic>
        <p:nvPicPr>
          <p:cNvPr id="4" name="Picture 3">
            <a:extLst>
              <a:ext uri="{FF2B5EF4-FFF2-40B4-BE49-F238E27FC236}">
                <a16:creationId xmlns:a16="http://schemas.microsoft.com/office/drawing/2014/main" id="{5C500303-A691-FA7B-B7CB-2C574B735D1B}"/>
              </a:ext>
            </a:extLst>
          </p:cNvPr>
          <p:cNvPicPr>
            <a:picLocks noChangeAspect="1"/>
          </p:cNvPicPr>
          <p:nvPr userDrawn="1"/>
        </p:nvPicPr>
        <p:blipFill>
          <a:blip r:embed="rId3"/>
          <a:srcRect/>
          <a:stretch/>
        </p:blipFill>
        <p:spPr>
          <a:xfrm>
            <a:off x="599326" y="5616935"/>
            <a:ext cx="1026272" cy="1063373"/>
          </a:xfrm>
          <a:prstGeom prst="rect">
            <a:avLst/>
          </a:prstGeom>
        </p:spPr>
      </p:pic>
      <p:pic>
        <p:nvPicPr>
          <p:cNvPr id="5" name="Picture 4">
            <a:extLst>
              <a:ext uri="{FF2B5EF4-FFF2-40B4-BE49-F238E27FC236}">
                <a16:creationId xmlns:a16="http://schemas.microsoft.com/office/drawing/2014/main" id="{2575E65C-8893-A851-5E45-EFF94B258EE1}"/>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a:stretch/>
        </p:blipFill>
        <p:spPr>
          <a:xfrm>
            <a:off x="10360026" y="6050963"/>
            <a:ext cx="1232647" cy="315044"/>
          </a:xfrm>
          <a:prstGeom prst="rect">
            <a:avLst/>
          </a:prstGeom>
        </p:spPr>
      </p:pic>
    </p:spTree>
    <p:extLst>
      <p:ext uri="{BB962C8B-B14F-4D97-AF65-F5344CB8AC3E}">
        <p14:creationId xmlns:p14="http://schemas.microsoft.com/office/powerpoint/2010/main" val="365551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Orang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AAA977A-EEFB-47D5-C678-0FC0D52E1C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405128"/>
          </a:xfrm>
          <a:prstGeom prst="rect">
            <a:avLst/>
          </a:prstGeom>
        </p:spPr>
      </p:pic>
      <p:sp>
        <p:nvSpPr>
          <p:cNvPr id="2" name="Title 1"/>
          <p:cNvSpPr>
            <a:spLocks noGrp="1"/>
          </p:cNvSpPr>
          <p:nvPr>
            <p:ph type="title"/>
          </p:nvPr>
        </p:nvSpPr>
        <p:spPr>
          <a:xfrm>
            <a:off x="602031" y="274868"/>
            <a:ext cx="10440000" cy="900000"/>
          </a:xfrm>
        </p:spPr>
        <p:txBody>
          <a:bodyPr/>
          <a:lstStyle>
            <a:lvl1pPr>
              <a:defRPr/>
            </a:lvl1pPr>
          </a:lstStyle>
          <a:p>
            <a:r>
              <a:rPr lang="en-US"/>
              <a:t>Click to edit Master title style</a:t>
            </a:r>
            <a:endParaRPr lang="en-GB"/>
          </a:p>
        </p:txBody>
      </p:sp>
      <p:sp>
        <p:nvSpPr>
          <p:cNvPr id="3" name="Content Placeholder 2"/>
          <p:cNvSpPr>
            <a:spLocks noGrp="1"/>
          </p:cNvSpPr>
          <p:nvPr>
            <p:ph sz="half" idx="1" hasCustomPrompt="1"/>
          </p:nvPr>
        </p:nvSpPr>
        <p:spPr>
          <a:xfrm>
            <a:off x="602029" y="1981201"/>
            <a:ext cx="5400000" cy="3960000"/>
          </a:xfrm>
        </p:spPr>
        <p:txBody>
          <a:bodyPr/>
          <a:lstStyle>
            <a:lvl1pPr>
              <a:defRPr/>
            </a:lvl1pPr>
          </a:lstStyle>
          <a:p>
            <a:pPr lvl="0"/>
            <a:r>
              <a:rPr lang="en-US"/>
              <a:t>This slide can be used for two text boxes, or text and: chart, SmartArt, image or table.</a:t>
            </a:r>
          </a:p>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89969" y="1981201"/>
            <a:ext cx="5400000" cy="396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4BBF2D1-A9DE-450B-BD5F-55EFF1E77543}" type="datetime1">
              <a:rPr lang="en-GB" smtClean="0"/>
              <a:t>13/03/2025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11157969" y="274868"/>
            <a:ext cx="432000" cy="900000"/>
          </a:xfrm>
        </p:spPr>
        <p:txBody>
          <a:bodyPr/>
          <a:lstStyle/>
          <a:p>
            <a:fld id="{F5AEA0E0-5CC6-4BD0-905C-A0021E419432}" type="slidenum">
              <a:rPr lang="en-GB" smtClean="0"/>
              <a:t>‹#›</a:t>
            </a:fld>
            <a:endParaRPr lang="en-GB"/>
          </a:p>
        </p:txBody>
      </p:sp>
    </p:spTree>
    <p:extLst>
      <p:ext uri="{BB962C8B-B14F-4D97-AF65-F5344CB8AC3E}">
        <p14:creationId xmlns:p14="http://schemas.microsoft.com/office/powerpoint/2010/main" val="432717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Blue/Orange]">
    <p:spTree>
      <p:nvGrpSpPr>
        <p:cNvPr id="1" name=""/>
        <p:cNvGrpSpPr/>
        <p:nvPr/>
      </p:nvGrpSpPr>
      <p:grpSpPr>
        <a:xfrm>
          <a:off x="0" y="0"/>
          <a:ext cx="0" cy="0"/>
          <a:chOff x="0" y="0"/>
          <a:chExt cx="0" cy="0"/>
        </a:xfrm>
      </p:grpSpPr>
      <p:pic>
        <p:nvPicPr>
          <p:cNvPr id="8" name="Picture 7" descr="A blue and orange background&#10;&#10;Description automatically generated">
            <a:extLst>
              <a:ext uri="{FF2B5EF4-FFF2-40B4-BE49-F238E27FC236}">
                <a16:creationId xmlns:a16="http://schemas.microsoft.com/office/drawing/2014/main" id="{244E6FE7-A9B9-5A6A-9AF4-A2EDC757EEF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
          <a:stretch/>
        </p:blipFill>
        <p:spPr>
          <a:xfrm>
            <a:off x="1" y="0"/>
            <a:ext cx="12192000" cy="6858000"/>
          </a:xfrm>
          <a:prstGeom prst="rect">
            <a:avLst/>
          </a:prstGeom>
        </p:spPr>
      </p:pic>
      <p:sp>
        <p:nvSpPr>
          <p:cNvPr id="11" name="Title 10">
            <a:extLst>
              <a:ext uri="{FF2B5EF4-FFF2-40B4-BE49-F238E27FC236}">
                <a16:creationId xmlns:a16="http://schemas.microsoft.com/office/drawing/2014/main" id="{36FDE619-A8FC-4AAE-B02B-476D7475B937}"/>
              </a:ext>
            </a:extLst>
          </p:cNvPr>
          <p:cNvSpPr>
            <a:spLocks noGrp="1"/>
          </p:cNvSpPr>
          <p:nvPr>
            <p:ph type="title" hasCustomPrompt="1"/>
          </p:nvPr>
        </p:nvSpPr>
        <p:spPr>
          <a:xfrm>
            <a:off x="876000" y="3356741"/>
            <a:ext cx="10440000" cy="900000"/>
          </a:xfrm>
        </p:spPr>
        <p:txBody>
          <a:bodyPr/>
          <a:lstStyle>
            <a:lvl1pPr algn="ctr">
              <a:defRPr sz="4800">
                <a:latin typeface="VAG Rounded Next Medium" panose="020F0602020203020204" pitchFamily="34" charset="0"/>
              </a:defRPr>
            </a:lvl1pPr>
          </a:lstStyle>
          <a:p>
            <a:r>
              <a:rPr lang="en-US"/>
              <a:t>Section Header</a:t>
            </a:r>
            <a:endParaRPr lang="en-GB"/>
          </a:p>
        </p:txBody>
      </p:sp>
      <p:pic>
        <p:nvPicPr>
          <p:cNvPr id="4" name="Picture 3">
            <a:extLst>
              <a:ext uri="{FF2B5EF4-FFF2-40B4-BE49-F238E27FC236}">
                <a16:creationId xmlns:a16="http://schemas.microsoft.com/office/drawing/2014/main" id="{5C500303-A691-FA7B-B7CB-2C574B735D1B}"/>
              </a:ext>
            </a:extLst>
          </p:cNvPr>
          <p:cNvPicPr>
            <a:picLocks noChangeAspect="1"/>
          </p:cNvPicPr>
          <p:nvPr userDrawn="1"/>
        </p:nvPicPr>
        <p:blipFill>
          <a:blip r:embed="rId3"/>
          <a:srcRect/>
          <a:stretch/>
        </p:blipFill>
        <p:spPr>
          <a:xfrm>
            <a:off x="599326" y="5616935"/>
            <a:ext cx="1026272" cy="1063373"/>
          </a:xfrm>
          <a:prstGeom prst="rect">
            <a:avLst/>
          </a:prstGeom>
        </p:spPr>
      </p:pic>
      <p:pic>
        <p:nvPicPr>
          <p:cNvPr id="5" name="Picture 4">
            <a:extLst>
              <a:ext uri="{FF2B5EF4-FFF2-40B4-BE49-F238E27FC236}">
                <a16:creationId xmlns:a16="http://schemas.microsoft.com/office/drawing/2014/main" id="{2575E65C-8893-A851-5E45-EFF94B258EE1}"/>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a:stretch/>
        </p:blipFill>
        <p:spPr>
          <a:xfrm>
            <a:off x="10360026" y="6050963"/>
            <a:ext cx="1232647" cy="315044"/>
          </a:xfrm>
          <a:prstGeom prst="rect">
            <a:avLst/>
          </a:prstGeom>
        </p:spPr>
      </p:pic>
    </p:spTree>
    <p:extLst>
      <p:ext uri="{BB962C8B-B14F-4D97-AF65-F5344CB8AC3E}">
        <p14:creationId xmlns:p14="http://schemas.microsoft.com/office/powerpoint/2010/main" val="3080306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E0354F9-6820-7598-7D6C-A01847074715}"/>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0" y="0"/>
            <a:ext cx="12192000" cy="1405128"/>
          </a:xfrm>
          <a:prstGeom prst="rect">
            <a:avLst/>
          </a:prstGeom>
        </p:spPr>
      </p:pic>
      <p:sp>
        <p:nvSpPr>
          <p:cNvPr id="2" name="Title Placeholder 1"/>
          <p:cNvSpPr>
            <a:spLocks noGrp="1"/>
          </p:cNvSpPr>
          <p:nvPr>
            <p:ph type="title"/>
          </p:nvPr>
        </p:nvSpPr>
        <p:spPr>
          <a:xfrm>
            <a:off x="602031" y="274868"/>
            <a:ext cx="10440000" cy="900000"/>
          </a:xfrm>
          <a:prstGeom prst="rect">
            <a:avLst/>
          </a:prstGeom>
        </p:spPr>
        <p:txBody>
          <a:bodyPr vert="horz" lIns="0" tIns="0" rIns="0" bIns="0" rtlCol="0" anchor="ctr">
            <a:noAutofit/>
          </a:bodyPr>
          <a:lstStyle/>
          <a:p>
            <a:endParaRPr lang="en-GB"/>
          </a:p>
        </p:txBody>
      </p:sp>
      <p:sp>
        <p:nvSpPr>
          <p:cNvPr id="3" name="Text Placeholder 2"/>
          <p:cNvSpPr>
            <a:spLocks noGrp="1"/>
          </p:cNvSpPr>
          <p:nvPr>
            <p:ph type="body" idx="1"/>
          </p:nvPr>
        </p:nvSpPr>
        <p:spPr>
          <a:xfrm>
            <a:off x="602031" y="1976318"/>
            <a:ext cx="10980000" cy="3996000"/>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
        <p:nvSpPr>
          <p:cNvPr id="4" name="Date Placeholder 3"/>
          <p:cNvSpPr>
            <a:spLocks noGrp="1"/>
          </p:cNvSpPr>
          <p:nvPr>
            <p:ph type="dt" sz="half" idx="2"/>
          </p:nvPr>
        </p:nvSpPr>
        <p:spPr>
          <a:xfrm>
            <a:off x="6690749" y="6358249"/>
            <a:ext cx="2520000" cy="360000"/>
          </a:xfrm>
          <a:prstGeom prst="rect">
            <a:avLst/>
          </a:prstGeom>
        </p:spPr>
        <p:txBody>
          <a:bodyPr vert="horz" lIns="0" tIns="0" rIns="0" bIns="0" rtlCol="0" anchor="ctr"/>
          <a:lstStyle>
            <a:lvl1pPr algn="l">
              <a:defRPr sz="1500">
                <a:solidFill>
                  <a:schemeClr val="tx2"/>
                </a:solidFill>
                <a:latin typeface="+mj-lt"/>
              </a:defRPr>
            </a:lvl1pPr>
          </a:lstStyle>
          <a:p>
            <a:fld id="{96B4C594-0B96-4F5A-984A-EA98CBA1964E}" type="datetime1">
              <a:rPr lang="en-GB" smtClean="0"/>
              <a:t>13/03/2025</a:t>
            </a:fld>
            <a:endParaRPr lang="en-GB"/>
          </a:p>
        </p:txBody>
      </p:sp>
      <p:sp>
        <p:nvSpPr>
          <p:cNvPr id="5" name="Footer Placeholder 4"/>
          <p:cNvSpPr>
            <a:spLocks noGrp="1"/>
          </p:cNvSpPr>
          <p:nvPr>
            <p:ph type="ftr" sz="quarter" idx="3"/>
          </p:nvPr>
        </p:nvSpPr>
        <p:spPr>
          <a:xfrm>
            <a:off x="602031" y="6358249"/>
            <a:ext cx="5975238" cy="360000"/>
          </a:xfrm>
          <a:prstGeom prst="rect">
            <a:avLst/>
          </a:prstGeom>
        </p:spPr>
        <p:txBody>
          <a:bodyPr vert="horz" lIns="0" tIns="0" rIns="0" bIns="0" rtlCol="0" anchor="ctr"/>
          <a:lstStyle>
            <a:lvl1pPr algn="l">
              <a:defRPr sz="1500">
                <a:solidFill>
                  <a:schemeClr val="tx2"/>
                </a:solidFill>
                <a:latin typeface="+mj-lt"/>
              </a:defRPr>
            </a:lvl1pPr>
          </a:lstStyle>
          <a:p>
            <a:endParaRPr lang="en-GB"/>
          </a:p>
        </p:txBody>
      </p:sp>
      <p:sp>
        <p:nvSpPr>
          <p:cNvPr id="6" name="Slide Number Placeholder 5"/>
          <p:cNvSpPr>
            <a:spLocks noGrp="1"/>
          </p:cNvSpPr>
          <p:nvPr>
            <p:ph type="sldNum" sz="quarter" idx="4"/>
          </p:nvPr>
        </p:nvSpPr>
        <p:spPr>
          <a:xfrm>
            <a:off x="11157969" y="274868"/>
            <a:ext cx="432000" cy="900000"/>
          </a:xfrm>
          <a:prstGeom prst="rect">
            <a:avLst/>
          </a:prstGeom>
        </p:spPr>
        <p:txBody>
          <a:bodyPr vert="horz" lIns="0" tIns="223200" rIns="0" bIns="0" rtlCol="0" anchor="t" anchorCtr="0"/>
          <a:lstStyle>
            <a:lvl1pPr algn="r">
              <a:defRPr sz="1500">
                <a:solidFill>
                  <a:schemeClr val="bg1"/>
                </a:solidFill>
                <a:latin typeface="+mj-lt"/>
              </a:defRPr>
            </a:lvl1pPr>
          </a:lstStyle>
          <a:p>
            <a:fld id="{F5AEA0E0-5CC6-4BD0-905C-A0021E419432}" type="slidenum">
              <a:rPr lang="en-GB" smtClean="0"/>
              <a:pPr/>
              <a:t>‹#›</a:t>
            </a:fld>
            <a:endParaRPr lang="en-GB"/>
          </a:p>
        </p:txBody>
      </p:sp>
      <p:sp>
        <p:nvSpPr>
          <p:cNvPr id="7" name="MSIPCMContentMarking" descr="{&quot;HashCode&quot;:431517927,&quot;Placement&quot;:&quot;Header&quot;,&quot;Top&quot;:0.0,&quot;Left&quot;:440.987549,&quot;SlideWidth&quot;:960,&quot;SlideHeight&quot;:540}"/>
          <p:cNvSpPr txBox="1"/>
          <p:nvPr userDrawn="1"/>
        </p:nvSpPr>
        <p:spPr>
          <a:xfrm>
            <a:off x="5600542" y="0"/>
            <a:ext cx="990916" cy="330706"/>
          </a:xfrm>
          <a:prstGeom prst="rect">
            <a:avLst/>
          </a:prstGeom>
          <a:noFill/>
        </p:spPr>
        <p:txBody>
          <a:bodyPr vert="horz" wrap="square" lIns="0" tIns="0" rIns="0" bIns="0" rtlCol="0" anchor="ctr" anchorCtr="1">
            <a:spAutoFit/>
          </a:bodyPr>
          <a:lstStyle/>
          <a:p>
            <a:pPr algn="ctr">
              <a:spcBef>
                <a:spcPts val="0"/>
              </a:spcBef>
              <a:spcAft>
                <a:spcPts val="0"/>
              </a:spcAft>
            </a:pPr>
            <a:r>
              <a:rPr lang="en-AU" sz="1400">
                <a:solidFill>
                  <a:srgbClr val="FF0000"/>
                </a:solidFill>
                <a:latin typeface="Calibri" panose="020F0502020204030204" pitchFamily="34" charset="0"/>
              </a:rPr>
              <a:t>OFFICIAL</a:t>
            </a:r>
          </a:p>
        </p:txBody>
      </p:sp>
    </p:spTree>
    <p:extLst>
      <p:ext uri="{BB962C8B-B14F-4D97-AF65-F5344CB8AC3E}">
        <p14:creationId xmlns:p14="http://schemas.microsoft.com/office/powerpoint/2010/main" val="2559479050"/>
      </p:ext>
    </p:extLst>
  </p:cSld>
  <p:clrMap bg1="lt1" tx1="dk1" bg2="lt2" tx2="dk2" accent1="accent1" accent2="accent2" accent3="accent3" accent4="accent4" accent5="accent5" accent6="accent6" hlink="hlink" folHlink="folHlink"/>
  <p:sldLayoutIdLst>
    <p:sldLayoutId id="2147483670" r:id="rId1"/>
    <p:sldLayoutId id="2147483662" r:id="rId2"/>
    <p:sldLayoutId id="2147483652" r:id="rId3"/>
    <p:sldLayoutId id="2147483650" r:id="rId4"/>
    <p:sldLayoutId id="2147483676" r:id="rId5"/>
    <p:sldLayoutId id="2147483677"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78" r:id="rId19"/>
    <p:sldLayoutId id="2147483679" r:id="rId20"/>
    <p:sldLayoutId id="2147483675" r:id="rId21"/>
    <p:sldLayoutId id="2147483655" r:id="rId22"/>
  </p:sldLayoutIdLst>
  <p:hf hdr="0" ftr="0" dt="0"/>
  <p:txStyles>
    <p:titleStyle>
      <a:lvl1pPr algn="l" defTabSz="914400" rtl="0" eaLnBrk="1" latinLnBrk="0" hangingPunct="1">
        <a:lnSpc>
          <a:spcPct val="90000"/>
        </a:lnSpc>
        <a:spcBef>
          <a:spcPct val="0"/>
        </a:spcBef>
        <a:buNone/>
        <a:defRPr sz="3000" kern="1200">
          <a:solidFill>
            <a:schemeClr val="bg1"/>
          </a:solidFill>
          <a:latin typeface="+mj-lt"/>
          <a:ea typeface="+mj-ea"/>
          <a:cs typeface="+mj-cs"/>
        </a:defRPr>
      </a:lvl1pPr>
    </p:titleStyle>
    <p:bodyStyle>
      <a:lvl1pPr marL="0" indent="0" algn="l" defTabSz="914400" rtl="0" eaLnBrk="1" latinLnBrk="0" hangingPunct="1">
        <a:lnSpc>
          <a:spcPct val="105000"/>
        </a:lnSpc>
        <a:spcBef>
          <a:spcPts val="800"/>
        </a:spcBef>
        <a:buFont typeface="Arial" panose="020B0604020202020204" pitchFamily="34" charset="0"/>
        <a:buNone/>
        <a:defRPr sz="2300" b="0" kern="1200">
          <a:solidFill>
            <a:schemeClr val="accent2"/>
          </a:solidFill>
          <a:latin typeface="+mj-lt"/>
          <a:ea typeface="+mn-ea"/>
          <a:cs typeface="+mn-cs"/>
        </a:defRPr>
      </a:lvl1pPr>
      <a:lvl2pPr marL="0" indent="0" algn="l" defTabSz="914400" rtl="0" eaLnBrk="1" latinLnBrk="0" hangingPunct="1">
        <a:lnSpc>
          <a:spcPct val="105000"/>
        </a:lnSpc>
        <a:spcBef>
          <a:spcPts val="800"/>
        </a:spcBef>
        <a:buFont typeface="Arial" panose="020B0604020202020204" pitchFamily="34" charset="0"/>
        <a:buNone/>
        <a:defRPr sz="2500" kern="1200">
          <a:solidFill>
            <a:schemeClr val="tx2"/>
          </a:solidFill>
          <a:latin typeface="+mn-lt"/>
          <a:ea typeface="+mn-ea"/>
          <a:cs typeface="+mn-cs"/>
        </a:defRPr>
      </a:lvl2pPr>
      <a:lvl3pPr marL="216000" indent="-216000" algn="l" defTabSz="914400" rtl="0" eaLnBrk="1" latinLnBrk="0" hangingPunct="1">
        <a:lnSpc>
          <a:spcPct val="105000"/>
        </a:lnSpc>
        <a:spcBef>
          <a:spcPts val="800"/>
        </a:spcBef>
        <a:buFont typeface="Arial" panose="020B0604020202020204" pitchFamily="34" charset="0"/>
        <a:buChar char="•"/>
        <a:defRPr sz="2500" kern="1200">
          <a:solidFill>
            <a:schemeClr val="tx2"/>
          </a:solidFill>
          <a:latin typeface="+mn-lt"/>
          <a:ea typeface="+mn-ea"/>
          <a:cs typeface="+mn-cs"/>
        </a:defRPr>
      </a:lvl3pPr>
      <a:lvl4pPr marL="0" indent="0" algn="l" defTabSz="914400" rtl="0" eaLnBrk="1" latinLnBrk="0" hangingPunct="1">
        <a:lnSpc>
          <a:spcPct val="105000"/>
        </a:lnSpc>
        <a:spcBef>
          <a:spcPts val="1400"/>
        </a:spcBef>
        <a:buFont typeface="Arial" panose="020B0604020202020204" pitchFamily="34" charset="0"/>
        <a:buNone/>
        <a:defRPr sz="1700" b="1" kern="1200">
          <a:solidFill>
            <a:schemeClr val="accent2"/>
          </a:solidFill>
          <a:latin typeface="VAG Rounded Next" panose="020F0502020203020204" pitchFamily="34" charset="0"/>
          <a:ea typeface="+mn-ea"/>
          <a:cs typeface="+mn-cs"/>
        </a:defRPr>
      </a:lvl4pPr>
      <a:lvl5pPr marL="0" indent="0" algn="l" defTabSz="914400" rtl="0" eaLnBrk="1" latinLnBrk="0" hangingPunct="1">
        <a:lnSpc>
          <a:spcPct val="105000"/>
        </a:lnSpc>
        <a:spcBef>
          <a:spcPts val="600"/>
        </a:spcBef>
        <a:buFont typeface="Arial" panose="020B0604020202020204" pitchFamily="34" charset="0"/>
        <a:buNone/>
        <a:defRPr sz="2000" kern="1200">
          <a:solidFill>
            <a:schemeClr val="tx2"/>
          </a:solidFill>
          <a:latin typeface="+mn-lt"/>
          <a:ea typeface="+mn-ea"/>
          <a:cs typeface="+mn-cs"/>
        </a:defRPr>
      </a:lvl5pPr>
      <a:lvl6pPr marL="216000" indent="-216000" algn="l" defTabSz="914400" rtl="0" eaLnBrk="1" latinLnBrk="0" hangingPunct="1">
        <a:lnSpc>
          <a:spcPct val="105000"/>
        </a:lnSpc>
        <a:spcBef>
          <a:spcPts val="600"/>
        </a:spcBef>
        <a:buFont typeface="Arial" panose="020B0604020202020204" pitchFamily="34" charset="0"/>
        <a:buChar char="•"/>
        <a:defRPr sz="2000" kern="1200">
          <a:solidFill>
            <a:schemeClr val="tx2"/>
          </a:solidFill>
          <a:latin typeface="+mn-lt"/>
          <a:ea typeface="+mn-ea"/>
          <a:cs typeface="+mn-cs"/>
        </a:defRPr>
      </a:lvl6pPr>
      <a:lvl7pPr marL="0" indent="0" algn="l" defTabSz="914400" rtl="0" eaLnBrk="1" latinLnBrk="0" hangingPunct="1">
        <a:lnSpc>
          <a:spcPct val="105000"/>
        </a:lnSpc>
        <a:spcBef>
          <a:spcPts val="800"/>
        </a:spcBef>
        <a:buFont typeface="Arial" panose="020B0604020202020204" pitchFamily="34" charset="0"/>
        <a:buNone/>
        <a:defRPr sz="1500" b="1" kern="1200" cap="all" baseline="0">
          <a:solidFill>
            <a:schemeClr val="accent2"/>
          </a:solidFill>
          <a:latin typeface="VAG Rounded Next" panose="020F0502020203020204" pitchFamily="34" charset="0"/>
          <a:ea typeface="+mn-ea"/>
          <a:cs typeface="+mn-cs"/>
        </a:defRPr>
      </a:lvl7pPr>
      <a:lvl8pPr marL="0" indent="0" algn="l" defTabSz="914400" rtl="0" eaLnBrk="1" latinLnBrk="0" hangingPunct="1">
        <a:lnSpc>
          <a:spcPct val="105000"/>
        </a:lnSpc>
        <a:spcBef>
          <a:spcPts val="800"/>
        </a:spcBef>
        <a:buFont typeface="Arial" panose="020B0604020202020204" pitchFamily="34" charset="0"/>
        <a:buNone/>
        <a:defRPr sz="1500" kern="1200">
          <a:solidFill>
            <a:schemeClr val="tx2"/>
          </a:solidFill>
          <a:latin typeface="+mn-lt"/>
          <a:ea typeface="+mn-ea"/>
          <a:cs typeface="+mn-cs"/>
        </a:defRPr>
      </a:lvl8pPr>
      <a:lvl9pPr marL="216000" indent="-216000" algn="l" defTabSz="914400" rtl="0" eaLnBrk="1" latinLnBrk="0" hangingPunct="1">
        <a:lnSpc>
          <a:spcPct val="105000"/>
        </a:lnSpc>
        <a:spcBef>
          <a:spcPts val="800"/>
        </a:spcBef>
        <a:buFont typeface="Arial" panose="020B0604020202020204" pitchFamily="34" charset="0"/>
        <a:buChar char="•"/>
        <a:defRPr sz="1500" kern="1200">
          <a:solidFill>
            <a:schemeClr val="tx2"/>
          </a:solidFill>
          <a:latin typeface="+mn-lt"/>
          <a:ea typeface="+mn-ea"/>
          <a:cs typeface="+mn-cs"/>
        </a:defRPr>
      </a:lvl9pPr>
    </p:bodyStyle>
    <p:otherStyle>
      <a:defPPr>
        <a:defRPr lang="en-US"/>
      </a:defPPr>
      <a:lvl1pPr marL="0" algn="l" defTabSz="914400" rtl="0" eaLnBrk="1" latinLnBrk="0" hangingPunct="1">
        <a:defRPr sz="15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hyperlink" Target="https://www.melbournewater.com.au/water-and-environment/climate-change/our-water-supply-challenges" TargetMode="Externa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video" Target="https://player.vimeo.com/video/1017391555?app_id=122963" TargetMode="External"/><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hyperlink" Target="https://www.melbournewater.com.au/about/what-we-do/publications/greater-melbourne-urban-water-and-system-strategy-water-life" TargetMode="Externa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video" Target="https://player.vimeo.com/video/1053216233?h=f3152783fb&amp;amp;app_id=122963" TargetMode="External"/><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hyperlink" Target="https://www.melbournewater.com.au/about/what-we-do/publications/greater-melbourne-urban-water-and-system-strategy-water-lif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hyperlink" Target="https://www.melbournewater.com.au/about/what-we-do/annual-repor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8487B-52A6-ECA6-CCE2-24083D75D438}"/>
              </a:ext>
            </a:extLst>
          </p:cNvPr>
          <p:cNvSpPr>
            <a:spLocks noGrp="1"/>
          </p:cNvSpPr>
          <p:nvPr>
            <p:ph type="title"/>
          </p:nvPr>
        </p:nvSpPr>
        <p:spPr/>
        <p:txBody>
          <a:bodyPr/>
          <a:lstStyle/>
          <a:p>
            <a:r>
              <a:rPr lang="en-US" b="1" dirty="0">
                <a:latin typeface="Verdana"/>
                <a:ea typeface="Verdana"/>
              </a:rPr>
              <a:t>1. Teacher Instructions</a:t>
            </a:r>
          </a:p>
        </p:txBody>
      </p:sp>
      <p:sp>
        <p:nvSpPr>
          <p:cNvPr id="3" name="TextBox 2">
            <a:extLst>
              <a:ext uri="{FF2B5EF4-FFF2-40B4-BE49-F238E27FC236}">
                <a16:creationId xmlns:a16="http://schemas.microsoft.com/office/drawing/2014/main" id="{A7721118-8A03-EBD9-71A6-454C522CC548}"/>
              </a:ext>
            </a:extLst>
          </p:cNvPr>
          <p:cNvSpPr txBox="1"/>
          <p:nvPr/>
        </p:nvSpPr>
        <p:spPr>
          <a:xfrm>
            <a:off x="602031" y="1552832"/>
            <a:ext cx="10853369" cy="49859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1600" b="1" dirty="0">
                <a:solidFill>
                  <a:srgbClr val="000000"/>
                </a:solidFill>
                <a:latin typeface="VAG Rounded Next"/>
                <a:ea typeface="Verdana"/>
                <a:cs typeface="Segoe UI"/>
              </a:rPr>
              <a:t>Pre-visit: </a:t>
            </a:r>
            <a:r>
              <a:rPr lang="en-AU" sz="1600" dirty="0">
                <a:solidFill>
                  <a:srgbClr val="000000"/>
                </a:solidFill>
                <a:latin typeface="VAG Rounded Next"/>
                <a:ea typeface="Verdana"/>
                <a:cs typeface="Segoe UI"/>
              </a:rPr>
              <a:t>Introduction Lesson</a:t>
            </a:r>
          </a:p>
          <a:p>
            <a:endParaRPr lang="en-US" sz="1600" b="1" dirty="0">
              <a:solidFill>
                <a:srgbClr val="000000"/>
              </a:solidFill>
              <a:latin typeface="VAG Rounded Next"/>
              <a:ea typeface="Verdana"/>
              <a:cs typeface="Segoe UI"/>
            </a:endParaRPr>
          </a:p>
          <a:p>
            <a:r>
              <a:rPr lang="en-AU" sz="1600" b="1" dirty="0">
                <a:solidFill>
                  <a:srgbClr val="000000"/>
                </a:solidFill>
                <a:latin typeface="VAG Rounded Next"/>
                <a:ea typeface="Verdana"/>
                <a:cs typeface="Segoe UI"/>
              </a:rPr>
              <a:t>Length:</a:t>
            </a:r>
            <a:r>
              <a:rPr lang="en-AU" sz="1600" dirty="0">
                <a:solidFill>
                  <a:srgbClr val="000000"/>
                </a:solidFill>
                <a:latin typeface="VAG Rounded Next"/>
                <a:ea typeface="Verdana"/>
                <a:cs typeface="Segoe UI"/>
              </a:rPr>
              <a:t> Approximately 2 x 60 minutes</a:t>
            </a:r>
            <a:endParaRPr lang="en-US" sz="1600" dirty="0">
              <a:solidFill>
                <a:srgbClr val="000000"/>
              </a:solidFill>
              <a:latin typeface="VAG Rounded Next"/>
              <a:ea typeface="Verdana"/>
              <a:cs typeface="Segoe UI"/>
            </a:endParaRPr>
          </a:p>
          <a:p>
            <a:endParaRPr lang="en-US" sz="1600" b="1" dirty="0">
              <a:solidFill>
                <a:srgbClr val="000000"/>
              </a:solidFill>
              <a:latin typeface="VAG Rounded Next"/>
              <a:ea typeface="Verdana"/>
              <a:cs typeface="Segoe UI"/>
            </a:endParaRPr>
          </a:p>
          <a:p>
            <a:r>
              <a:rPr lang="en-US" sz="1600" b="1" dirty="0">
                <a:solidFill>
                  <a:srgbClr val="000000"/>
                </a:solidFill>
                <a:latin typeface="VAG Rounded Next"/>
                <a:ea typeface="Verdana"/>
                <a:cs typeface="Segoe UI"/>
              </a:rPr>
              <a:t>Description: </a:t>
            </a:r>
            <a:r>
              <a:rPr lang="en-US" sz="1600" dirty="0">
                <a:latin typeface="VAG Rounded Next"/>
                <a:ea typeface="Verdana"/>
                <a:cs typeface="Segoe UI"/>
              </a:rPr>
              <a:t>Students participating in the Future Water Story at the Western Treatment Plant, will explore the theme:</a:t>
            </a:r>
          </a:p>
          <a:p>
            <a:r>
              <a:rPr lang="en-US" sz="1600" b="1" dirty="0">
                <a:solidFill>
                  <a:srgbClr val="1B3751"/>
                </a:solidFill>
                <a:latin typeface="VAG Rounded Next"/>
                <a:ea typeface="Verdana"/>
                <a:cs typeface="Segoe UI"/>
              </a:rPr>
              <a:t>How do human-induced environmental changes impact water in Melbourne and what management strategies are required – for sustainability and human wellbeing.</a:t>
            </a:r>
            <a:endParaRPr lang="en-AU" sz="1600" b="1" dirty="0">
              <a:solidFill>
                <a:srgbClr val="1B3751"/>
              </a:solidFill>
              <a:latin typeface="VAG Rounded Next"/>
              <a:ea typeface="Verdana"/>
              <a:cs typeface="Segoe UI"/>
            </a:endParaRPr>
          </a:p>
          <a:p>
            <a:endParaRPr lang="en-US" sz="1600" dirty="0">
              <a:latin typeface="VAG Rounded Next"/>
              <a:ea typeface="Verdana"/>
              <a:cs typeface="Segoe UI"/>
            </a:endParaRPr>
          </a:p>
          <a:p>
            <a:r>
              <a:rPr lang="en-US" sz="1600" dirty="0">
                <a:latin typeface="VAG Rounded Next"/>
                <a:ea typeface="Verdana"/>
                <a:cs typeface="Segoe UI"/>
              </a:rPr>
              <a:t>This lesson is aimed at preparing your students for their visit to the WTP. It includes key content and terms to help them participate in the Future Water Story.</a:t>
            </a:r>
          </a:p>
          <a:p>
            <a:endParaRPr lang="en-US" sz="1600" b="1" dirty="0">
              <a:latin typeface="VAG Rounded Next"/>
              <a:ea typeface="Verdana"/>
              <a:cs typeface="Segoe UI"/>
            </a:endParaRPr>
          </a:p>
          <a:p>
            <a:r>
              <a:rPr lang="en-AU" sz="1600" b="1" dirty="0">
                <a:latin typeface="VAG Rounded Next"/>
                <a:ea typeface="Verdana"/>
                <a:cs typeface="Segoe UI"/>
              </a:rPr>
              <a:t>Overview: </a:t>
            </a:r>
          </a:p>
          <a:p>
            <a:pPr marL="285750" indent="-285750">
              <a:buFont typeface="Arial,Sans-Serif"/>
              <a:buChar char="•"/>
            </a:pPr>
            <a:r>
              <a:rPr lang="en-AU" sz="1600" dirty="0">
                <a:latin typeface="VAG Rounded Next"/>
                <a:ea typeface="Verdana"/>
                <a:cs typeface="Segoe UI"/>
              </a:rPr>
              <a:t>Students learn about sustainability, environmental change and how management supports human wellbeing</a:t>
            </a:r>
          </a:p>
          <a:p>
            <a:pPr marL="285750" indent="-285750">
              <a:buFont typeface="Arial,Sans-Serif"/>
              <a:buChar char="•"/>
            </a:pPr>
            <a:r>
              <a:rPr lang="en-AU" sz="1600" dirty="0">
                <a:latin typeface="VAG Rounded Next"/>
                <a:ea typeface="Verdana"/>
                <a:cs typeface="Segoe UI"/>
              </a:rPr>
              <a:t>Students complete tasks and write notes to prepare for the Future Water Story</a:t>
            </a:r>
          </a:p>
          <a:p>
            <a:pPr marL="285750" indent="-285750">
              <a:buFont typeface="Arial,Sans-Serif"/>
              <a:buChar char="•"/>
            </a:pPr>
            <a:r>
              <a:rPr lang="en-AU" sz="1600" dirty="0">
                <a:latin typeface="VAG Rounded Next"/>
                <a:ea typeface="Verdana"/>
                <a:cs typeface="Segoe UI"/>
              </a:rPr>
              <a:t>Allocate your students into teams to participate in the Circular Cities Digital Challenge</a:t>
            </a:r>
          </a:p>
          <a:p>
            <a:endParaRPr lang="en-US" sz="1600" dirty="0">
              <a:latin typeface="VAG Rounded Next"/>
              <a:ea typeface="Verdana"/>
              <a:cs typeface="Segoe UI"/>
            </a:endParaRPr>
          </a:p>
          <a:p>
            <a:r>
              <a:rPr lang="en-AU" sz="1600" b="1" dirty="0">
                <a:latin typeface="VAG Rounded Next"/>
                <a:ea typeface="Verdana"/>
                <a:cs typeface="Segoe UI"/>
              </a:rPr>
              <a:t>Optional extra lesson: </a:t>
            </a:r>
            <a:r>
              <a:rPr lang="en-AU" sz="1600" dirty="0">
                <a:latin typeface="VAG Rounded Next"/>
                <a:ea typeface="Verdana"/>
                <a:cs typeface="Segoe UI"/>
              </a:rPr>
              <a:t>Western Treatment Plant – GIS map task (Length </a:t>
            </a:r>
            <a:r>
              <a:rPr lang="en-US" sz="1600" dirty="0">
                <a:latin typeface="VAG Rounded Next"/>
                <a:ea typeface="Verdana"/>
                <a:cs typeface="Segoe UI"/>
              </a:rPr>
              <a:t>60 minutes)</a:t>
            </a:r>
          </a:p>
          <a:p>
            <a:endParaRPr lang="en-US" sz="1600" dirty="0">
              <a:latin typeface="VAG Rounded Next"/>
              <a:ea typeface="Verdana"/>
              <a:cs typeface="Segoe UI"/>
            </a:endParaRPr>
          </a:p>
          <a:p>
            <a:r>
              <a:rPr lang="en-US" sz="1600" dirty="0">
                <a:latin typeface="VAG Rounded Next"/>
                <a:ea typeface="Verdana"/>
                <a:cs typeface="Segoe UI"/>
              </a:rPr>
              <a:t>***See </a:t>
            </a:r>
            <a:r>
              <a:rPr lang="en-US" sz="1600" b="1" dirty="0">
                <a:latin typeface="VAG Rounded Next"/>
                <a:ea typeface="Verdana"/>
                <a:cs typeface="Segoe UI"/>
              </a:rPr>
              <a:t>Notes</a:t>
            </a:r>
            <a:r>
              <a:rPr lang="en-US" sz="1600" dirty="0">
                <a:latin typeface="VAG Rounded Next"/>
                <a:ea typeface="Verdana"/>
                <a:cs typeface="Segoe UI"/>
              </a:rPr>
              <a:t> on each slide for more teaching notes and ideas***</a:t>
            </a:r>
            <a:endParaRPr lang="en-AU" sz="1600" dirty="0">
              <a:latin typeface="Bliss Pro"/>
              <a:ea typeface="Verdana"/>
              <a:cs typeface="Segoe UI"/>
            </a:endParaRPr>
          </a:p>
          <a:p>
            <a:endParaRPr lang="en-US" sz="1400" dirty="0">
              <a:latin typeface="Verdana"/>
              <a:ea typeface="Verdana"/>
              <a:cs typeface="Segoe UI"/>
            </a:endParaRPr>
          </a:p>
        </p:txBody>
      </p:sp>
    </p:spTree>
    <p:extLst>
      <p:ext uri="{BB962C8B-B14F-4D97-AF65-F5344CB8AC3E}">
        <p14:creationId xmlns:p14="http://schemas.microsoft.com/office/powerpoint/2010/main" val="3022524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68A61D4-0DFF-20AB-7355-DF6D556E3B0E}"/>
              </a:ext>
            </a:extLst>
          </p:cNvPr>
          <p:cNvSpPr>
            <a:spLocks noGrp="1"/>
          </p:cNvSpPr>
          <p:nvPr>
            <p:ph type="title"/>
          </p:nvPr>
        </p:nvSpPr>
        <p:spPr/>
        <p:txBody>
          <a:bodyPr/>
          <a:lstStyle/>
          <a:p>
            <a:r>
              <a:rPr lang="en-AU" dirty="0"/>
              <a:t>1.5: Environmental change</a:t>
            </a:r>
          </a:p>
        </p:txBody>
      </p:sp>
      <p:sp>
        <p:nvSpPr>
          <p:cNvPr id="6" name="Content Placeholder 5">
            <a:extLst>
              <a:ext uri="{FF2B5EF4-FFF2-40B4-BE49-F238E27FC236}">
                <a16:creationId xmlns:a16="http://schemas.microsoft.com/office/drawing/2014/main" id="{F21B6A97-5E96-98E3-72E1-40A937C4B6ED}"/>
              </a:ext>
            </a:extLst>
          </p:cNvPr>
          <p:cNvSpPr>
            <a:spLocks noGrp="1"/>
          </p:cNvSpPr>
          <p:nvPr>
            <p:ph sz="half" idx="1"/>
          </p:nvPr>
        </p:nvSpPr>
        <p:spPr>
          <a:xfrm>
            <a:off x="422031" y="1643577"/>
            <a:ext cx="5673969" cy="5052645"/>
          </a:xfrm>
        </p:spPr>
        <p:txBody>
          <a:bodyPr/>
          <a:lstStyle/>
          <a:p>
            <a:r>
              <a:rPr lang="en-AU" sz="2400" b="1" dirty="0">
                <a:latin typeface="+mn-lt"/>
                <a:ea typeface="Times New Roman" panose="02020603050405020304" pitchFamily="18" charset="0"/>
                <a:cs typeface="Arial" panose="020B0604020202020204" pitchFamily="34" charset="0"/>
              </a:rPr>
              <a:t>Water supply challenges</a:t>
            </a:r>
          </a:p>
          <a:p>
            <a:endParaRPr lang="en-AU" sz="2400" b="1" dirty="0">
              <a:effectLst/>
              <a:latin typeface="+mn-lt"/>
              <a:ea typeface="Times New Roman" panose="02020603050405020304" pitchFamily="18" charset="0"/>
              <a:cs typeface="Arial" panose="020B0604020202020204" pitchFamily="34" charset="0"/>
            </a:endParaRPr>
          </a:p>
          <a:p>
            <a:r>
              <a:rPr lang="en-AU" sz="2400" dirty="0">
                <a:latin typeface="+mn-lt"/>
                <a:cs typeface="Arial" panose="020B0604020202020204" pitchFamily="34" charset="0"/>
              </a:rPr>
              <a:t>The effects of climate change </a:t>
            </a:r>
          </a:p>
          <a:p>
            <a:pPr marL="342900" indent="-342900">
              <a:buFont typeface="Arial" panose="020B0604020202020204" pitchFamily="34" charset="0"/>
              <a:buChar char="•"/>
            </a:pPr>
            <a:r>
              <a:rPr lang="en-AU" sz="2400" dirty="0">
                <a:latin typeface="+mn-lt"/>
                <a:cs typeface="Arial" panose="020B0604020202020204" pitchFamily="34" charset="0"/>
              </a:rPr>
              <a:t>hotter and drier weather</a:t>
            </a:r>
          </a:p>
          <a:p>
            <a:pPr marL="342900" indent="-342900">
              <a:buFont typeface="Arial" panose="020B0604020202020204" pitchFamily="34" charset="0"/>
              <a:buChar char="•"/>
            </a:pPr>
            <a:r>
              <a:rPr lang="en-AU" sz="2400" dirty="0">
                <a:latin typeface="+mn-lt"/>
                <a:cs typeface="Arial" panose="020B0604020202020204" pitchFamily="34" charset="0"/>
              </a:rPr>
              <a:t>possibility of more severe bushfires </a:t>
            </a:r>
          </a:p>
          <a:p>
            <a:pPr marL="342900" indent="-342900">
              <a:buFont typeface="Arial" panose="020B0604020202020204" pitchFamily="34" charset="0"/>
              <a:buChar char="•"/>
            </a:pPr>
            <a:r>
              <a:rPr lang="en-AU" sz="2400" dirty="0">
                <a:latin typeface="+mn-lt"/>
                <a:cs typeface="Arial" panose="020B0604020202020204" pitchFamily="34" charset="0"/>
              </a:rPr>
              <a:t>unpredictable storms and floods</a:t>
            </a:r>
          </a:p>
          <a:p>
            <a:pPr marL="342900" indent="-342900">
              <a:buFont typeface="Arial" panose="020B0604020202020204" pitchFamily="34" charset="0"/>
              <a:buChar char="•"/>
            </a:pPr>
            <a:r>
              <a:rPr lang="en-AU" sz="2400" dirty="0">
                <a:latin typeface="+mn-lt"/>
                <a:cs typeface="Arial" panose="020B0604020202020204" pitchFamily="34" charset="0"/>
              </a:rPr>
              <a:t>less rainfall over time</a:t>
            </a:r>
          </a:p>
          <a:p>
            <a:pPr marL="342900" indent="-342900">
              <a:buFont typeface="Arial" panose="020B0604020202020204" pitchFamily="34" charset="0"/>
              <a:buChar char="•"/>
            </a:pPr>
            <a:r>
              <a:rPr lang="en-AU" sz="2400" dirty="0">
                <a:latin typeface="+mn-lt"/>
                <a:cs typeface="Arial" panose="020B0604020202020204" pitchFamily="34" charset="0"/>
              </a:rPr>
              <a:t>possibility of another drought </a:t>
            </a:r>
          </a:p>
          <a:p>
            <a:pPr marL="342900" indent="-342900">
              <a:buFont typeface="Arial" panose="020B0604020202020204" pitchFamily="34" charset="0"/>
              <a:buChar char="•"/>
            </a:pPr>
            <a:endParaRPr lang="en-AU" sz="2400" dirty="0">
              <a:latin typeface="+mn-lt"/>
              <a:cs typeface="Arial" panose="020B0604020202020204" pitchFamily="34" charset="0"/>
            </a:endParaRPr>
          </a:p>
          <a:p>
            <a:r>
              <a:rPr lang="en-AU" sz="2400" dirty="0">
                <a:latin typeface="+mn-lt"/>
                <a:cs typeface="Arial" panose="020B0604020202020204" pitchFamily="34" charset="0"/>
              </a:rPr>
              <a:t>All these effects impact on our water supply.</a:t>
            </a:r>
            <a:endParaRPr lang="en-AU" sz="2400" dirty="0">
              <a:effectLst/>
              <a:latin typeface="+mn-lt"/>
              <a:ea typeface="Times New Roman" panose="02020603050405020304" pitchFamily="18" charset="0"/>
              <a:cs typeface="Arial" panose="020B0604020202020204" pitchFamily="34" charset="0"/>
            </a:endParaRPr>
          </a:p>
          <a:p>
            <a:endParaRPr lang="en-AU" sz="2400" dirty="0">
              <a:effectLst/>
              <a:latin typeface="+mn-lt"/>
              <a:ea typeface="Times New Roman" panose="02020603050405020304" pitchFamily="18" charset="0"/>
              <a:cs typeface="Arial" panose="020B0604020202020204" pitchFamily="34" charset="0"/>
            </a:endParaRPr>
          </a:p>
          <a:p>
            <a:endParaRPr lang="en-AU" dirty="0"/>
          </a:p>
        </p:txBody>
      </p:sp>
      <p:sp>
        <p:nvSpPr>
          <p:cNvPr id="4" name="Slide Number Placeholder 3">
            <a:extLst>
              <a:ext uri="{FF2B5EF4-FFF2-40B4-BE49-F238E27FC236}">
                <a16:creationId xmlns:a16="http://schemas.microsoft.com/office/drawing/2014/main" id="{A4CEB653-EB49-AC4D-EA7D-E26375FEC790}"/>
              </a:ext>
            </a:extLst>
          </p:cNvPr>
          <p:cNvSpPr>
            <a:spLocks noGrp="1"/>
          </p:cNvSpPr>
          <p:nvPr>
            <p:ph type="sldNum" sz="quarter" idx="12"/>
          </p:nvPr>
        </p:nvSpPr>
        <p:spPr/>
        <p:txBody>
          <a:bodyPr/>
          <a:lstStyle/>
          <a:p>
            <a:fld id="{F5AEA0E0-5CC6-4BD0-905C-A0021E419432}" type="slidenum">
              <a:rPr lang="en-GB" smtClean="0"/>
              <a:t>10</a:t>
            </a:fld>
            <a:endParaRPr lang="en-GB"/>
          </a:p>
        </p:txBody>
      </p:sp>
      <p:pic>
        <p:nvPicPr>
          <p:cNvPr id="9" name="Picture Placeholder 8" descr="A water slide in a pool&#10;&#10;Description automatically generated">
            <a:extLst>
              <a:ext uri="{FF2B5EF4-FFF2-40B4-BE49-F238E27FC236}">
                <a16:creationId xmlns:a16="http://schemas.microsoft.com/office/drawing/2014/main" id="{BCFD97A6-3E98-804C-AB94-3AA8AD4893A3}"/>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8673" r="8673"/>
          <a:stretch>
            <a:fillRect/>
          </a:stretch>
        </p:blipFill>
        <p:spPr/>
      </p:pic>
    </p:spTree>
    <p:extLst>
      <p:ext uri="{BB962C8B-B14F-4D97-AF65-F5344CB8AC3E}">
        <p14:creationId xmlns:p14="http://schemas.microsoft.com/office/powerpoint/2010/main" val="36326523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2EA1F-EBAB-0D67-38B6-D6FA3DA2FFD8}"/>
              </a:ext>
            </a:extLst>
          </p:cNvPr>
          <p:cNvSpPr>
            <a:spLocks noGrp="1"/>
          </p:cNvSpPr>
          <p:nvPr>
            <p:ph type="title"/>
          </p:nvPr>
        </p:nvSpPr>
        <p:spPr/>
        <p:txBody>
          <a:bodyPr/>
          <a:lstStyle/>
          <a:p>
            <a:r>
              <a:rPr lang="en-AU" dirty="0"/>
              <a:t>1.6: Streamflow </a:t>
            </a:r>
          </a:p>
        </p:txBody>
      </p:sp>
      <p:pic>
        <p:nvPicPr>
          <p:cNvPr id="1026" name="Picture 2" descr="Annual inflow into storages, 1913-2020.">
            <a:extLst>
              <a:ext uri="{FF2B5EF4-FFF2-40B4-BE49-F238E27FC236}">
                <a16:creationId xmlns:a16="http://schemas.microsoft.com/office/drawing/2014/main" id="{A0E072A1-64FA-7044-9DD6-21CFE9C4F0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438"/>
          <a:stretch/>
        </p:blipFill>
        <p:spPr bwMode="auto">
          <a:xfrm>
            <a:off x="3365080" y="1730326"/>
            <a:ext cx="8351498" cy="4290647"/>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a:extLst>
              <a:ext uri="{FF2B5EF4-FFF2-40B4-BE49-F238E27FC236}">
                <a16:creationId xmlns:a16="http://schemas.microsoft.com/office/drawing/2014/main" id="{82A9DA45-A894-DADC-5C67-AE3C9C4C8EFE}"/>
              </a:ext>
            </a:extLst>
          </p:cNvPr>
          <p:cNvSpPr>
            <a:spLocks noGrp="1"/>
          </p:cNvSpPr>
          <p:nvPr>
            <p:ph sz="half" idx="1"/>
          </p:nvPr>
        </p:nvSpPr>
        <p:spPr>
          <a:xfrm>
            <a:off x="376948" y="4682198"/>
            <a:ext cx="3252519" cy="1099624"/>
          </a:xfrm>
        </p:spPr>
        <p:txBody>
          <a:bodyPr/>
          <a:lstStyle/>
          <a:p>
            <a:r>
              <a:rPr lang="en-AU" dirty="0"/>
              <a:t>Streamflow into Melbourne’s four major harvesting storages</a:t>
            </a:r>
          </a:p>
        </p:txBody>
      </p:sp>
      <p:sp>
        <p:nvSpPr>
          <p:cNvPr id="7" name="TextBox 6">
            <a:extLst>
              <a:ext uri="{FF2B5EF4-FFF2-40B4-BE49-F238E27FC236}">
                <a16:creationId xmlns:a16="http://schemas.microsoft.com/office/drawing/2014/main" id="{EC4440A8-977D-A7DF-8601-FBA4EF374CF0}"/>
              </a:ext>
            </a:extLst>
          </p:cNvPr>
          <p:cNvSpPr txBox="1"/>
          <p:nvPr/>
        </p:nvSpPr>
        <p:spPr>
          <a:xfrm>
            <a:off x="6639951" y="6422542"/>
            <a:ext cx="6902548" cy="307777"/>
          </a:xfrm>
          <a:prstGeom prst="rect">
            <a:avLst/>
          </a:prstGeom>
          <a:noFill/>
        </p:spPr>
        <p:txBody>
          <a:bodyPr wrap="square" rtlCol="0">
            <a:spAutoFit/>
          </a:bodyPr>
          <a:lstStyle/>
          <a:p>
            <a:r>
              <a:rPr lang="en-AU" sz="1400" dirty="0"/>
              <a:t>Source: </a:t>
            </a:r>
            <a:r>
              <a:rPr lang="en-AU" sz="1400" dirty="0">
                <a:hlinkClick r:id="rId4"/>
              </a:rPr>
              <a:t>Challenges to Melbourne's water supply | Melbourne Water</a:t>
            </a:r>
            <a:endParaRPr lang="en-AU" sz="1400" dirty="0"/>
          </a:p>
        </p:txBody>
      </p:sp>
    </p:spTree>
    <p:extLst>
      <p:ext uri="{BB962C8B-B14F-4D97-AF65-F5344CB8AC3E}">
        <p14:creationId xmlns:p14="http://schemas.microsoft.com/office/powerpoint/2010/main" val="35173244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EB392-20AB-8DCE-3838-B60248E10371}"/>
              </a:ext>
            </a:extLst>
          </p:cNvPr>
          <p:cNvSpPr>
            <a:spLocks noGrp="1"/>
          </p:cNvSpPr>
          <p:nvPr>
            <p:ph type="title"/>
          </p:nvPr>
        </p:nvSpPr>
        <p:spPr/>
        <p:txBody>
          <a:bodyPr/>
          <a:lstStyle/>
          <a:p>
            <a:r>
              <a:rPr lang="en-AU" dirty="0"/>
              <a:t>1.7: Securing our water supply</a:t>
            </a:r>
          </a:p>
        </p:txBody>
      </p:sp>
      <p:pic>
        <p:nvPicPr>
          <p:cNvPr id="6" name="Online Media 5" title="Securing our water supply">
            <a:hlinkClick r:id="" action="ppaction://media"/>
            <a:extLst>
              <a:ext uri="{FF2B5EF4-FFF2-40B4-BE49-F238E27FC236}">
                <a16:creationId xmlns:a16="http://schemas.microsoft.com/office/drawing/2014/main" id="{64A9754E-F6A2-D4C6-1F5C-C60BA9421805}"/>
              </a:ext>
            </a:extLst>
          </p:cNvPr>
          <p:cNvPicPr>
            <a:picLocks noGrp="1" noRot="1" noChangeAspect="1"/>
          </p:cNvPicPr>
          <p:nvPr>
            <p:ph sz="half" idx="1"/>
            <a:videoFile r:link="rId1"/>
          </p:nvPr>
        </p:nvPicPr>
        <p:blipFill>
          <a:blip r:embed="rId4"/>
          <a:stretch>
            <a:fillRect/>
          </a:stretch>
        </p:blipFill>
        <p:spPr>
          <a:xfrm>
            <a:off x="2321169" y="2157046"/>
            <a:ext cx="6719790" cy="3786549"/>
          </a:xfrm>
          <a:prstGeom prst="rect">
            <a:avLst/>
          </a:prstGeom>
        </p:spPr>
      </p:pic>
      <p:sp>
        <p:nvSpPr>
          <p:cNvPr id="4" name="Slide Number Placeholder 3">
            <a:extLst>
              <a:ext uri="{FF2B5EF4-FFF2-40B4-BE49-F238E27FC236}">
                <a16:creationId xmlns:a16="http://schemas.microsoft.com/office/drawing/2014/main" id="{1AB572B0-737B-1D24-7E21-42ACA1A8D0DF}"/>
              </a:ext>
            </a:extLst>
          </p:cNvPr>
          <p:cNvSpPr>
            <a:spLocks noGrp="1"/>
          </p:cNvSpPr>
          <p:nvPr>
            <p:ph type="sldNum" sz="quarter" idx="12"/>
          </p:nvPr>
        </p:nvSpPr>
        <p:spPr/>
        <p:txBody>
          <a:bodyPr/>
          <a:lstStyle/>
          <a:p>
            <a:fld id="{F5AEA0E0-5CC6-4BD0-905C-A0021E419432}" type="slidenum">
              <a:rPr lang="en-GB" smtClean="0"/>
              <a:t>12</a:t>
            </a:fld>
            <a:endParaRPr lang="en-GB"/>
          </a:p>
        </p:txBody>
      </p:sp>
    </p:spTree>
    <p:extLst>
      <p:ext uri="{BB962C8B-B14F-4D97-AF65-F5344CB8AC3E}">
        <p14:creationId xmlns:p14="http://schemas.microsoft.com/office/powerpoint/2010/main" val="389394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D7CEB7-0338-E379-8714-D86E225B6826}"/>
              </a:ext>
            </a:extLst>
          </p:cNvPr>
          <p:cNvSpPr>
            <a:spLocks noGrp="1"/>
          </p:cNvSpPr>
          <p:nvPr>
            <p:ph sz="quarter" idx="14"/>
          </p:nvPr>
        </p:nvSpPr>
        <p:spPr>
          <a:xfrm>
            <a:off x="475422" y="3429000"/>
            <a:ext cx="2802351" cy="2567846"/>
          </a:xfrm>
        </p:spPr>
        <p:txBody>
          <a:bodyPr/>
          <a:lstStyle/>
          <a:p>
            <a:r>
              <a:rPr lang="en-AU" dirty="0"/>
              <a:t>Comparison of Melbourne’s total system storage levels over the last five years with and without annual desalinated water contributions</a:t>
            </a:r>
          </a:p>
        </p:txBody>
      </p:sp>
      <p:sp>
        <p:nvSpPr>
          <p:cNvPr id="3" name="Title 2">
            <a:extLst>
              <a:ext uri="{FF2B5EF4-FFF2-40B4-BE49-F238E27FC236}">
                <a16:creationId xmlns:a16="http://schemas.microsoft.com/office/drawing/2014/main" id="{DF9D4C15-9BD2-5CE9-5327-F24CD2E11F8F}"/>
              </a:ext>
            </a:extLst>
          </p:cNvPr>
          <p:cNvSpPr>
            <a:spLocks noGrp="1"/>
          </p:cNvSpPr>
          <p:nvPr>
            <p:ph type="title"/>
          </p:nvPr>
        </p:nvSpPr>
        <p:spPr/>
        <p:txBody>
          <a:bodyPr/>
          <a:lstStyle/>
          <a:p>
            <a:r>
              <a:rPr lang="en-AU" dirty="0"/>
              <a:t>1.8: Desalination</a:t>
            </a:r>
          </a:p>
        </p:txBody>
      </p:sp>
      <p:sp>
        <p:nvSpPr>
          <p:cNvPr id="4" name="Slide Number Placeholder 3">
            <a:extLst>
              <a:ext uri="{FF2B5EF4-FFF2-40B4-BE49-F238E27FC236}">
                <a16:creationId xmlns:a16="http://schemas.microsoft.com/office/drawing/2014/main" id="{1F3BBCA6-04B8-DCC7-B927-015A1CF51C92}"/>
              </a:ext>
            </a:extLst>
          </p:cNvPr>
          <p:cNvSpPr>
            <a:spLocks noGrp="1"/>
          </p:cNvSpPr>
          <p:nvPr>
            <p:ph type="sldNum" sz="quarter" idx="12"/>
          </p:nvPr>
        </p:nvSpPr>
        <p:spPr/>
        <p:txBody>
          <a:bodyPr/>
          <a:lstStyle/>
          <a:p>
            <a:fld id="{F5AEA0E0-5CC6-4BD0-905C-A0021E419432}" type="slidenum">
              <a:rPr lang="en-GB" smtClean="0"/>
              <a:t>13</a:t>
            </a:fld>
            <a:endParaRPr lang="en-GB"/>
          </a:p>
        </p:txBody>
      </p:sp>
      <p:pic>
        <p:nvPicPr>
          <p:cNvPr id="6" name="Picture 5">
            <a:extLst>
              <a:ext uri="{FF2B5EF4-FFF2-40B4-BE49-F238E27FC236}">
                <a16:creationId xmlns:a16="http://schemas.microsoft.com/office/drawing/2014/main" id="{93C953D9-DE2B-1450-F3D9-9E2B2BF5E327}"/>
              </a:ext>
            </a:extLst>
          </p:cNvPr>
          <p:cNvPicPr>
            <a:picLocks noChangeAspect="1"/>
          </p:cNvPicPr>
          <p:nvPr/>
        </p:nvPicPr>
        <p:blipFill>
          <a:blip r:embed="rId3"/>
          <a:srcRect l="2984" t="1971" r="1678" b="14878"/>
          <a:stretch/>
        </p:blipFill>
        <p:spPr>
          <a:xfrm>
            <a:off x="3604207" y="1568482"/>
            <a:ext cx="8112371" cy="4764408"/>
          </a:xfrm>
          <a:prstGeom prst="rect">
            <a:avLst/>
          </a:prstGeom>
        </p:spPr>
      </p:pic>
      <p:sp>
        <p:nvSpPr>
          <p:cNvPr id="8" name="TextBox 7">
            <a:extLst>
              <a:ext uri="{FF2B5EF4-FFF2-40B4-BE49-F238E27FC236}">
                <a16:creationId xmlns:a16="http://schemas.microsoft.com/office/drawing/2014/main" id="{B1919257-1001-E908-5DAB-417413D2144C}"/>
              </a:ext>
            </a:extLst>
          </p:cNvPr>
          <p:cNvSpPr txBox="1"/>
          <p:nvPr/>
        </p:nvSpPr>
        <p:spPr>
          <a:xfrm>
            <a:off x="5059625" y="6398466"/>
            <a:ext cx="6098344" cy="369332"/>
          </a:xfrm>
          <a:prstGeom prst="rect">
            <a:avLst/>
          </a:prstGeom>
          <a:noFill/>
        </p:spPr>
        <p:txBody>
          <a:bodyPr wrap="square">
            <a:spAutoFit/>
          </a:bodyPr>
          <a:lstStyle/>
          <a:p>
            <a:r>
              <a:rPr lang="en-AU" dirty="0"/>
              <a:t>Source: </a:t>
            </a:r>
            <a:r>
              <a:rPr lang="en-AU" dirty="0">
                <a:hlinkClick r:id="rId4"/>
              </a:rPr>
              <a:t>Greater Melbourne Urban Water and System Strategy</a:t>
            </a:r>
            <a:endParaRPr lang="en-AU" dirty="0"/>
          </a:p>
        </p:txBody>
      </p:sp>
    </p:spTree>
    <p:extLst>
      <p:ext uri="{BB962C8B-B14F-4D97-AF65-F5344CB8AC3E}">
        <p14:creationId xmlns:p14="http://schemas.microsoft.com/office/powerpoint/2010/main" val="41170676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19D23-E253-AC09-C409-35C5A9B4A553}"/>
              </a:ext>
            </a:extLst>
          </p:cNvPr>
          <p:cNvSpPr>
            <a:spLocks noGrp="1"/>
          </p:cNvSpPr>
          <p:nvPr>
            <p:ph type="title"/>
          </p:nvPr>
        </p:nvSpPr>
        <p:spPr/>
        <p:txBody>
          <a:bodyPr/>
          <a:lstStyle/>
          <a:p>
            <a:r>
              <a:rPr lang="en-AU" dirty="0"/>
              <a:t>1.9: World views and sustainability </a:t>
            </a:r>
          </a:p>
        </p:txBody>
      </p:sp>
      <p:graphicFrame>
        <p:nvGraphicFramePr>
          <p:cNvPr id="6" name="Content Placeholder 5">
            <a:extLst>
              <a:ext uri="{FF2B5EF4-FFF2-40B4-BE49-F238E27FC236}">
                <a16:creationId xmlns:a16="http://schemas.microsoft.com/office/drawing/2014/main" id="{71A548FF-8488-804D-063C-C899FFF0B267}"/>
              </a:ext>
            </a:extLst>
          </p:cNvPr>
          <p:cNvGraphicFramePr>
            <a:graphicFrameLocks noGrp="1"/>
          </p:cNvGraphicFramePr>
          <p:nvPr>
            <p:ph sz="half" idx="2"/>
            <p:extLst>
              <p:ext uri="{D42A27DB-BD31-4B8C-83A1-F6EECF244321}">
                <p14:modId xmlns:p14="http://schemas.microsoft.com/office/powerpoint/2010/main" val="1411874320"/>
              </p:ext>
            </p:extLst>
          </p:nvPr>
        </p:nvGraphicFramePr>
        <p:xfrm>
          <a:off x="1603596" y="2077331"/>
          <a:ext cx="9298866" cy="39592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13E8886C-4EEA-282E-A4A6-F0996F7BFBC7}"/>
              </a:ext>
            </a:extLst>
          </p:cNvPr>
          <p:cNvSpPr>
            <a:spLocks noGrp="1"/>
          </p:cNvSpPr>
          <p:nvPr>
            <p:ph type="sldNum" sz="quarter" idx="12"/>
          </p:nvPr>
        </p:nvSpPr>
        <p:spPr/>
        <p:txBody>
          <a:bodyPr/>
          <a:lstStyle/>
          <a:p>
            <a:fld id="{F5AEA0E0-5CC6-4BD0-905C-A0021E419432}" type="slidenum">
              <a:rPr lang="en-GB" smtClean="0"/>
              <a:t>14</a:t>
            </a:fld>
            <a:endParaRPr lang="en-GB"/>
          </a:p>
        </p:txBody>
      </p:sp>
    </p:spTree>
    <p:extLst>
      <p:ext uri="{BB962C8B-B14F-4D97-AF65-F5344CB8AC3E}">
        <p14:creationId xmlns:p14="http://schemas.microsoft.com/office/powerpoint/2010/main" val="34146990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64E69E6-2CC2-B696-F0E5-AADF784763E6}"/>
              </a:ext>
            </a:extLst>
          </p:cNvPr>
          <p:cNvSpPr>
            <a:spLocks noGrp="1"/>
          </p:cNvSpPr>
          <p:nvPr>
            <p:ph type="title"/>
          </p:nvPr>
        </p:nvSpPr>
        <p:spPr/>
        <p:txBody>
          <a:bodyPr/>
          <a:lstStyle/>
          <a:p>
            <a:r>
              <a:rPr lang="en-AU" dirty="0"/>
              <a:t>Preparing for your visit</a:t>
            </a:r>
          </a:p>
        </p:txBody>
      </p:sp>
    </p:spTree>
    <p:extLst>
      <p:ext uri="{BB962C8B-B14F-4D97-AF65-F5344CB8AC3E}">
        <p14:creationId xmlns:p14="http://schemas.microsoft.com/office/powerpoint/2010/main" val="34707258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Future Water Story-Introduction">
            <a:hlinkClick r:id="" action="ppaction://media"/>
            <a:extLst>
              <a:ext uri="{FF2B5EF4-FFF2-40B4-BE49-F238E27FC236}">
                <a16:creationId xmlns:a16="http://schemas.microsoft.com/office/drawing/2014/main" id="{BA4995A3-BB7F-D96F-ABA9-D23056CA3C81}"/>
              </a:ext>
            </a:extLst>
          </p:cNvPr>
          <p:cNvPicPr>
            <a:picLocks noRot="1" noChangeAspect="1"/>
          </p:cNvPicPr>
          <p:nvPr>
            <a:videoFile r:link="rId1"/>
          </p:nvPr>
        </p:nvPicPr>
        <p:blipFill>
          <a:blip r:embed="rId4"/>
          <a:stretch>
            <a:fillRect/>
          </a:stretch>
        </p:blipFill>
        <p:spPr>
          <a:xfrm>
            <a:off x="2572031" y="1981201"/>
            <a:ext cx="7040000" cy="3960000"/>
          </a:xfrm>
          <a:prstGeom prst="rect">
            <a:avLst/>
          </a:prstGeom>
          <a:noFill/>
        </p:spPr>
      </p:pic>
      <p:sp>
        <p:nvSpPr>
          <p:cNvPr id="10" name="Title 2">
            <a:extLst>
              <a:ext uri="{FF2B5EF4-FFF2-40B4-BE49-F238E27FC236}">
                <a16:creationId xmlns:a16="http://schemas.microsoft.com/office/drawing/2014/main" id="{0D372282-824E-1C88-5DC1-DF7D3A408890}"/>
              </a:ext>
            </a:extLst>
          </p:cNvPr>
          <p:cNvSpPr>
            <a:spLocks noGrp="1"/>
          </p:cNvSpPr>
          <p:nvPr>
            <p:ph type="title"/>
          </p:nvPr>
        </p:nvSpPr>
        <p:spPr>
          <a:xfrm>
            <a:off x="602031" y="274868"/>
            <a:ext cx="10440000" cy="900000"/>
          </a:xfrm>
        </p:spPr>
        <p:txBody>
          <a:bodyPr/>
          <a:lstStyle/>
          <a:p>
            <a:r>
              <a:rPr lang="en-AU" dirty="0"/>
              <a:t>1.10: Future Water Story – introducing the challenge &amp; teams!</a:t>
            </a:r>
            <a:endParaRPr lang="en-US" dirty="0"/>
          </a:p>
        </p:txBody>
      </p:sp>
      <p:sp>
        <p:nvSpPr>
          <p:cNvPr id="12" name="Slide Number Placeholder 3">
            <a:extLst>
              <a:ext uri="{FF2B5EF4-FFF2-40B4-BE49-F238E27FC236}">
                <a16:creationId xmlns:a16="http://schemas.microsoft.com/office/drawing/2014/main" id="{751F5141-8BA0-8E4F-0FCB-FCA5CF72EBDD}"/>
              </a:ext>
            </a:extLst>
          </p:cNvPr>
          <p:cNvSpPr>
            <a:spLocks noGrp="1"/>
          </p:cNvSpPr>
          <p:nvPr>
            <p:ph type="sldNum" sz="quarter" idx="12"/>
          </p:nvPr>
        </p:nvSpPr>
        <p:spPr>
          <a:xfrm>
            <a:off x="11157969" y="274868"/>
            <a:ext cx="432000" cy="900000"/>
          </a:xfrm>
        </p:spPr>
        <p:txBody>
          <a:bodyPr/>
          <a:lstStyle/>
          <a:p>
            <a:pPr>
              <a:spcAft>
                <a:spcPts val="600"/>
              </a:spcAft>
            </a:pPr>
            <a:endParaRPr lang="en-GB" dirty="0"/>
          </a:p>
        </p:txBody>
      </p:sp>
    </p:spTree>
    <p:extLst>
      <p:ext uri="{BB962C8B-B14F-4D97-AF65-F5344CB8AC3E}">
        <p14:creationId xmlns:p14="http://schemas.microsoft.com/office/powerpoint/2010/main" val="2109270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17C3AC-7D5D-C79C-A3F7-1559A2FC072E}"/>
              </a:ext>
            </a:extLst>
          </p:cNvPr>
          <p:cNvSpPr>
            <a:spLocks noGrp="1"/>
          </p:cNvSpPr>
          <p:nvPr>
            <p:ph type="title"/>
          </p:nvPr>
        </p:nvSpPr>
        <p:spPr/>
        <p:txBody>
          <a:bodyPr/>
          <a:lstStyle/>
          <a:p>
            <a:r>
              <a:rPr lang="en-AU" dirty="0"/>
              <a:t>1.11: Future Water Story – the teams!</a:t>
            </a:r>
          </a:p>
        </p:txBody>
      </p:sp>
      <p:pic>
        <p:nvPicPr>
          <p:cNvPr id="4" name="Picture 3" descr="A group of circular logos&#10;&#10;Description automatically generated">
            <a:extLst>
              <a:ext uri="{FF2B5EF4-FFF2-40B4-BE49-F238E27FC236}">
                <a16:creationId xmlns:a16="http://schemas.microsoft.com/office/drawing/2014/main" id="{2DA40F95-9766-6B12-2C90-9E7ED8A35396}"/>
              </a:ext>
            </a:extLst>
          </p:cNvPr>
          <p:cNvPicPr>
            <a:picLocks noChangeAspect="1"/>
          </p:cNvPicPr>
          <p:nvPr/>
        </p:nvPicPr>
        <p:blipFill>
          <a:blip r:embed="rId3"/>
          <a:stretch>
            <a:fillRect/>
          </a:stretch>
        </p:blipFill>
        <p:spPr>
          <a:xfrm>
            <a:off x="3156459" y="1910131"/>
            <a:ext cx="5879082" cy="4673001"/>
          </a:xfrm>
          <a:prstGeom prst="rect">
            <a:avLst/>
          </a:prstGeom>
        </p:spPr>
      </p:pic>
    </p:spTree>
    <p:extLst>
      <p:ext uri="{BB962C8B-B14F-4D97-AF65-F5344CB8AC3E}">
        <p14:creationId xmlns:p14="http://schemas.microsoft.com/office/powerpoint/2010/main" val="17814816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sz="quarter" idx="14"/>
            <p:extLst>
              <p:ext uri="{D42A27DB-BD31-4B8C-83A1-F6EECF244321}">
                <p14:modId xmlns:p14="http://schemas.microsoft.com/office/powerpoint/2010/main" val="2974622278"/>
              </p:ext>
            </p:extLst>
          </p:nvPr>
        </p:nvGraphicFramePr>
        <p:xfrm>
          <a:off x="609231" y="2490354"/>
          <a:ext cx="10980738" cy="3992880"/>
        </p:xfrm>
        <a:graphic>
          <a:graphicData uri="http://schemas.openxmlformats.org/drawingml/2006/table">
            <a:tbl>
              <a:tblPr firstRow="1" bandRow="1">
                <a:tableStyleId>{0817EA92-75D0-4044-A80A-286907CE0DDB}</a:tableStyleId>
              </a:tblPr>
              <a:tblGrid>
                <a:gridCol w="3660246">
                  <a:extLst>
                    <a:ext uri="{9D8B030D-6E8A-4147-A177-3AD203B41FA5}">
                      <a16:colId xmlns:a16="http://schemas.microsoft.com/office/drawing/2014/main" val="2874514260"/>
                    </a:ext>
                  </a:extLst>
                </a:gridCol>
                <a:gridCol w="3660246">
                  <a:extLst>
                    <a:ext uri="{9D8B030D-6E8A-4147-A177-3AD203B41FA5}">
                      <a16:colId xmlns:a16="http://schemas.microsoft.com/office/drawing/2014/main" val="3159055788"/>
                    </a:ext>
                  </a:extLst>
                </a:gridCol>
                <a:gridCol w="3660246">
                  <a:extLst>
                    <a:ext uri="{9D8B030D-6E8A-4147-A177-3AD203B41FA5}">
                      <a16:colId xmlns:a16="http://schemas.microsoft.com/office/drawing/2014/main" val="3717106593"/>
                    </a:ext>
                  </a:extLst>
                </a:gridCol>
              </a:tblGrid>
              <a:tr h="370840">
                <a:tc>
                  <a:txBody>
                    <a:bodyPr/>
                    <a:lstStyle/>
                    <a:p>
                      <a:pPr algn="ctr"/>
                      <a:r>
                        <a:rPr lang="en-AU" sz="2000" dirty="0"/>
                        <a:t>WHAT DO I ALREADY </a:t>
                      </a:r>
                    </a:p>
                    <a:p>
                      <a:pPr algn="ctr"/>
                      <a:r>
                        <a:rPr lang="en-AU" sz="2000" dirty="0"/>
                        <a:t>KNOW?</a:t>
                      </a:r>
                    </a:p>
                  </a:txBody>
                  <a:tcPr/>
                </a:tc>
                <a:tc>
                  <a:txBody>
                    <a:bodyPr/>
                    <a:lstStyle/>
                    <a:p>
                      <a:pPr algn="ctr"/>
                      <a:r>
                        <a:rPr lang="en-AU" sz="2000" dirty="0"/>
                        <a:t>WHAT TO I WANT TO</a:t>
                      </a:r>
                    </a:p>
                    <a:p>
                      <a:pPr algn="ctr"/>
                      <a:r>
                        <a:rPr lang="en-AU" sz="2000" dirty="0"/>
                        <a:t>FIND OUT?</a:t>
                      </a:r>
                    </a:p>
                  </a:txBody>
                  <a:tcPr/>
                </a:tc>
                <a:tc>
                  <a:txBody>
                    <a:bodyPr/>
                    <a:lstStyle/>
                    <a:p>
                      <a:pPr algn="ctr"/>
                      <a:r>
                        <a:rPr lang="en-AU" sz="2000" dirty="0"/>
                        <a:t>WHAT HAVE I</a:t>
                      </a:r>
                    </a:p>
                    <a:p>
                      <a:pPr algn="ctr"/>
                      <a:r>
                        <a:rPr lang="en-AU" sz="2000" dirty="0"/>
                        <a:t>LEARNT?</a:t>
                      </a:r>
                    </a:p>
                  </a:txBody>
                  <a:tcPr/>
                </a:tc>
                <a:extLst>
                  <a:ext uri="{0D108BD9-81ED-4DB2-BD59-A6C34878D82A}">
                    <a16:rowId xmlns:a16="http://schemas.microsoft.com/office/drawing/2014/main" val="2564775333"/>
                  </a:ext>
                </a:extLst>
              </a:tr>
              <a:tr h="0">
                <a:tc>
                  <a:txBody>
                    <a:bodyPr/>
                    <a:lstStyle/>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txBody>
                  <a:tcPr/>
                </a:tc>
                <a:tc>
                  <a:txBody>
                    <a:bodyPr/>
                    <a:lstStyle/>
                    <a:p>
                      <a:endParaRPr lang="en-AU" dirty="0"/>
                    </a:p>
                  </a:txBody>
                  <a:tcPr/>
                </a:tc>
                <a:tc>
                  <a:txBody>
                    <a:bodyPr/>
                    <a:lstStyle/>
                    <a:p>
                      <a:endParaRPr lang="en-AU" dirty="0"/>
                    </a:p>
                  </a:txBody>
                  <a:tcPr/>
                </a:tc>
                <a:extLst>
                  <a:ext uri="{0D108BD9-81ED-4DB2-BD59-A6C34878D82A}">
                    <a16:rowId xmlns:a16="http://schemas.microsoft.com/office/drawing/2014/main" val="2074599073"/>
                  </a:ext>
                </a:extLst>
              </a:tr>
            </a:tbl>
          </a:graphicData>
        </a:graphic>
      </p:graphicFrame>
      <p:sp>
        <p:nvSpPr>
          <p:cNvPr id="11" name="Title 10">
            <a:extLst>
              <a:ext uri="{FF2B5EF4-FFF2-40B4-BE49-F238E27FC236}">
                <a16:creationId xmlns:a16="http://schemas.microsoft.com/office/drawing/2014/main" id="{9494A548-2020-404E-2860-159EF79FE964}"/>
              </a:ext>
            </a:extLst>
          </p:cNvPr>
          <p:cNvSpPr>
            <a:spLocks noGrp="1"/>
          </p:cNvSpPr>
          <p:nvPr>
            <p:ph type="title"/>
          </p:nvPr>
        </p:nvSpPr>
        <p:spPr/>
        <p:txBody>
          <a:bodyPr anchor="ctr">
            <a:normAutofit/>
          </a:bodyPr>
          <a:lstStyle/>
          <a:p>
            <a:r>
              <a:rPr lang="en-AU" dirty="0"/>
              <a:t>1.12: ‘Know’, ‘Find out’ and ‘Learnt’</a:t>
            </a:r>
          </a:p>
        </p:txBody>
      </p:sp>
      <p:sp>
        <p:nvSpPr>
          <p:cNvPr id="2" name="Content Placeholder 2">
            <a:extLst>
              <a:ext uri="{FF2B5EF4-FFF2-40B4-BE49-F238E27FC236}">
                <a16:creationId xmlns:a16="http://schemas.microsoft.com/office/drawing/2014/main" id="{9FA44A29-B817-2265-B6AE-F3BC62A25153}"/>
              </a:ext>
            </a:extLst>
          </p:cNvPr>
          <p:cNvSpPr txBox="1">
            <a:spLocks/>
          </p:cNvSpPr>
          <p:nvPr/>
        </p:nvSpPr>
        <p:spPr>
          <a:xfrm>
            <a:off x="609231" y="1811708"/>
            <a:ext cx="7299961" cy="486650"/>
          </a:xfrm>
          <a:prstGeom prst="rect">
            <a:avLst/>
          </a:prstGeom>
        </p:spPr>
        <p:txBody>
          <a:bodyPr vert="horz" lIns="0" tIns="0" rIns="0" bIns="0" rtlCol="0" anchor="t">
            <a:normAutofit/>
          </a:bodyPr>
          <a:lstStyle>
            <a:lvl1pPr marL="0" indent="0" algn="l" defTabSz="914400" rtl="0" eaLnBrk="1" latinLnBrk="0" hangingPunct="1">
              <a:lnSpc>
                <a:spcPct val="105000"/>
              </a:lnSpc>
              <a:spcBef>
                <a:spcPts val="800"/>
              </a:spcBef>
              <a:buFont typeface="Arial" panose="020B0604020202020204" pitchFamily="34" charset="0"/>
              <a:buNone/>
              <a:defRPr sz="2300" b="0" kern="1200">
                <a:solidFill>
                  <a:schemeClr val="accent2"/>
                </a:solidFill>
                <a:latin typeface="+mj-lt"/>
                <a:ea typeface="+mn-ea"/>
                <a:cs typeface="+mn-cs"/>
              </a:defRPr>
            </a:lvl1pPr>
            <a:lvl2pPr marL="0" indent="0" algn="l" defTabSz="914400" rtl="0" eaLnBrk="1" latinLnBrk="0" hangingPunct="1">
              <a:lnSpc>
                <a:spcPct val="105000"/>
              </a:lnSpc>
              <a:spcBef>
                <a:spcPts val="800"/>
              </a:spcBef>
              <a:buFont typeface="Arial" panose="020B0604020202020204" pitchFamily="34" charset="0"/>
              <a:buNone/>
              <a:defRPr sz="2500" kern="1200">
                <a:solidFill>
                  <a:schemeClr val="tx2"/>
                </a:solidFill>
                <a:latin typeface="+mn-lt"/>
                <a:ea typeface="+mn-ea"/>
                <a:cs typeface="+mn-cs"/>
              </a:defRPr>
            </a:lvl2pPr>
            <a:lvl3pPr marL="216000" indent="-216000" algn="l" defTabSz="914400" rtl="0" eaLnBrk="1" latinLnBrk="0" hangingPunct="1">
              <a:lnSpc>
                <a:spcPct val="105000"/>
              </a:lnSpc>
              <a:spcBef>
                <a:spcPts val="800"/>
              </a:spcBef>
              <a:buFont typeface="Arial" panose="020B0604020202020204" pitchFamily="34" charset="0"/>
              <a:buChar char="•"/>
              <a:defRPr sz="2500" kern="1200">
                <a:solidFill>
                  <a:schemeClr val="tx2"/>
                </a:solidFill>
                <a:latin typeface="+mn-lt"/>
                <a:ea typeface="+mn-ea"/>
                <a:cs typeface="+mn-cs"/>
              </a:defRPr>
            </a:lvl3pPr>
            <a:lvl4pPr marL="0" indent="0" algn="l" defTabSz="914400" rtl="0" eaLnBrk="1" latinLnBrk="0" hangingPunct="1">
              <a:lnSpc>
                <a:spcPct val="105000"/>
              </a:lnSpc>
              <a:spcBef>
                <a:spcPts val="1400"/>
              </a:spcBef>
              <a:buFont typeface="Arial" panose="020B0604020202020204" pitchFamily="34" charset="0"/>
              <a:buNone/>
              <a:defRPr sz="1700" b="1" kern="1200">
                <a:solidFill>
                  <a:schemeClr val="accent2"/>
                </a:solidFill>
                <a:latin typeface="VAG Rounded Next" panose="020F0502020203020204" pitchFamily="34" charset="0"/>
                <a:ea typeface="+mn-ea"/>
                <a:cs typeface="+mn-cs"/>
              </a:defRPr>
            </a:lvl4pPr>
            <a:lvl5pPr marL="0" indent="0" algn="l" defTabSz="914400" rtl="0" eaLnBrk="1" latinLnBrk="0" hangingPunct="1">
              <a:lnSpc>
                <a:spcPct val="105000"/>
              </a:lnSpc>
              <a:spcBef>
                <a:spcPts val="600"/>
              </a:spcBef>
              <a:buFont typeface="Arial" panose="020B0604020202020204" pitchFamily="34" charset="0"/>
              <a:buNone/>
              <a:defRPr sz="2000" kern="1200">
                <a:solidFill>
                  <a:schemeClr val="tx2"/>
                </a:solidFill>
                <a:latin typeface="+mn-lt"/>
                <a:ea typeface="+mn-ea"/>
                <a:cs typeface="+mn-cs"/>
              </a:defRPr>
            </a:lvl5pPr>
            <a:lvl6pPr marL="216000" indent="-216000" algn="l" defTabSz="914400" rtl="0" eaLnBrk="1" latinLnBrk="0" hangingPunct="1">
              <a:lnSpc>
                <a:spcPct val="105000"/>
              </a:lnSpc>
              <a:spcBef>
                <a:spcPts val="600"/>
              </a:spcBef>
              <a:buFont typeface="Arial" panose="020B0604020202020204" pitchFamily="34" charset="0"/>
              <a:buChar char="•"/>
              <a:defRPr sz="2000" kern="1200">
                <a:solidFill>
                  <a:schemeClr val="tx2"/>
                </a:solidFill>
                <a:latin typeface="+mn-lt"/>
                <a:ea typeface="+mn-ea"/>
                <a:cs typeface="+mn-cs"/>
              </a:defRPr>
            </a:lvl6pPr>
            <a:lvl7pPr marL="0" indent="0" algn="l" defTabSz="914400" rtl="0" eaLnBrk="1" latinLnBrk="0" hangingPunct="1">
              <a:lnSpc>
                <a:spcPct val="105000"/>
              </a:lnSpc>
              <a:spcBef>
                <a:spcPts val="800"/>
              </a:spcBef>
              <a:buFont typeface="Arial" panose="020B0604020202020204" pitchFamily="34" charset="0"/>
              <a:buNone/>
              <a:defRPr sz="1500" b="1" kern="1200" cap="all" baseline="0">
                <a:solidFill>
                  <a:schemeClr val="accent2"/>
                </a:solidFill>
                <a:latin typeface="VAG Rounded Next" panose="020F0502020203020204" pitchFamily="34" charset="0"/>
                <a:ea typeface="+mn-ea"/>
                <a:cs typeface="+mn-cs"/>
              </a:defRPr>
            </a:lvl7pPr>
            <a:lvl8pPr marL="0" indent="0" algn="l" defTabSz="914400" rtl="0" eaLnBrk="1" latinLnBrk="0" hangingPunct="1">
              <a:lnSpc>
                <a:spcPct val="105000"/>
              </a:lnSpc>
              <a:spcBef>
                <a:spcPts val="800"/>
              </a:spcBef>
              <a:buFont typeface="Arial" panose="020B0604020202020204" pitchFamily="34" charset="0"/>
              <a:buNone/>
              <a:defRPr sz="1500" kern="1200">
                <a:solidFill>
                  <a:schemeClr val="tx2"/>
                </a:solidFill>
                <a:latin typeface="+mn-lt"/>
                <a:ea typeface="+mn-ea"/>
                <a:cs typeface="+mn-cs"/>
              </a:defRPr>
            </a:lvl8pPr>
            <a:lvl9pPr marL="216000" indent="-216000" algn="l" defTabSz="914400" rtl="0" eaLnBrk="1" latinLnBrk="0" hangingPunct="1">
              <a:lnSpc>
                <a:spcPct val="105000"/>
              </a:lnSpc>
              <a:spcBef>
                <a:spcPts val="800"/>
              </a:spcBef>
              <a:buFont typeface="Arial" panose="020B0604020202020204" pitchFamily="34" charset="0"/>
              <a:buChar char="•"/>
              <a:defRPr sz="1500" kern="1200">
                <a:solidFill>
                  <a:schemeClr val="tx2"/>
                </a:solidFill>
                <a:latin typeface="+mn-lt"/>
                <a:ea typeface="+mn-ea"/>
                <a:cs typeface="+mn-cs"/>
              </a:defRPr>
            </a:lvl9pPr>
          </a:lstStyle>
          <a:p>
            <a:pPr>
              <a:lnSpc>
                <a:spcPct val="95000"/>
              </a:lnSpc>
            </a:pPr>
            <a:r>
              <a:rPr lang="en-AU" sz="2000" dirty="0">
                <a:solidFill>
                  <a:schemeClr val="tx2"/>
                </a:solidFill>
              </a:rPr>
              <a:t>How do we make the use of water in Australia sustainable?</a:t>
            </a:r>
          </a:p>
        </p:txBody>
      </p:sp>
    </p:spTree>
    <p:extLst>
      <p:ext uri="{BB962C8B-B14F-4D97-AF65-F5344CB8AC3E}">
        <p14:creationId xmlns:p14="http://schemas.microsoft.com/office/powerpoint/2010/main" val="24729252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A41D4-3FB4-7520-595D-67114357BD0D}"/>
              </a:ext>
            </a:extLst>
          </p:cNvPr>
          <p:cNvSpPr>
            <a:spLocks noGrp="1"/>
          </p:cNvSpPr>
          <p:nvPr>
            <p:ph type="title"/>
          </p:nvPr>
        </p:nvSpPr>
        <p:spPr/>
        <p:txBody>
          <a:bodyPr/>
          <a:lstStyle/>
          <a:p>
            <a:r>
              <a:rPr lang="en-AU" dirty="0"/>
              <a:t>Are you ready for the </a:t>
            </a:r>
            <a:br>
              <a:rPr lang="en-AU" dirty="0"/>
            </a:br>
            <a:r>
              <a:rPr lang="en-AU" dirty="0"/>
              <a:t>Future Water Story?</a:t>
            </a:r>
          </a:p>
        </p:txBody>
      </p:sp>
    </p:spTree>
    <p:extLst>
      <p:ext uri="{BB962C8B-B14F-4D97-AF65-F5344CB8AC3E}">
        <p14:creationId xmlns:p14="http://schemas.microsoft.com/office/powerpoint/2010/main" val="39091668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8F159346-D55D-79A4-099B-8F5040C17CEB}"/>
              </a:ext>
            </a:extLst>
          </p:cNvPr>
          <p:cNvGraphicFramePr>
            <a:graphicFrameLocks noGrp="1"/>
          </p:cNvGraphicFramePr>
          <p:nvPr>
            <p:ph sz="quarter" idx="14"/>
            <p:extLst>
              <p:ext uri="{D42A27DB-BD31-4B8C-83A1-F6EECF244321}">
                <p14:modId xmlns:p14="http://schemas.microsoft.com/office/powerpoint/2010/main" val="3505819162"/>
              </p:ext>
            </p:extLst>
          </p:nvPr>
        </p:nvGraphicFramePr>
        <p:xfrm>
          <a:off x="602031" y="2150966"/>
          <a:ext cx="11239846" cy="4052893"/>
        </p:xfrm>
        <a:graphic>
          <a:graphicData uri="http://schemas.openxmlformats.org/drawingml/2006/table">
            <a:tbl>
              <a:tblPr firstRow="1" bandRow="1">
                <a:tableStyleId>{0817EA92-75D0-4044-A80A-286907CE0DDB}</a:tableStyleId>
              </a:tblPr>
              <a:tblGrid>
                <a:gridCol w="3106498">
                  <a:extLst>
                    <a:ext uri="{9D8B030D-6E8A-4147-A177-3AD203B41FA5}">
                      <a16:colId xmlns:a16="http://schemas.microsoft.com/office/drawing/2014/main" val="1161235133"/>
                    </a:ext>
                  </a:extLst>
                </a:gridCol>
                <a:gridCol w="6882064">
                  <a:extLst>
                    <a:ext uri="{9D8B030D-6E8A-4147-A177-3AD203B41FA5}">
                      <a16:colId xmlns:a16="http://schemas.microsoft.com/office/drawing/2014/main" val="3079771852"/>
                    </a:ext>
                  </a:extLst>
                </a:gridCol>
                <a:gridCol w="1251284">
                  <a:extLst>
                    <a:ext uri="{9D8B030D-6E8A-4147-A177-3AD203B41FA5}">
                      <a16:colId xmlns:a16="http://schemas.microsoft.com/office/drawing/2014/main" val="1792626037"/>
                    </a:ext>
                  </a:extLst>
                </a:gridCol>
              </a:tblGrid>
              <a:tr h="370840">
                <a:tc>
                  <a:txBody>
                    <a:bodyPr/>
                    <a:lstStyle/>
                    <a:p>
                      <a:r>
                        <a:rPr lang="en-US" sz="1400" dirty="0">
                          <a:latin typeface="+mn-lt"/>
                        </a:rPr>
                        <a:t>Slide</a:t>
                      </a:r>
                    </a:p>
                  </a:txBody>
                  <a:tcPr/>
                </a:tc>
                <a:tc>
                  <a:txBody>
                    <a:bodyPr/>
                    <a:lstStyle/>
                    <a:p>
                      <a:r>
                        <a:rPr lang="en-US" sz="1400">
                          <a:latin typeface="+mn-lt"/>
                        </a:rPr>
                        <a:t>Description </a:t>
                      </a:r>
                      <a:endParaRPr lang="en-US" sz="1400" dirty="0">
                        <a:latin typeface="+mn-lt"/>
                      </a:endParaRPr>
                    </a:p>
                  </a:txBody>
                  <a:tcPr/>
                </a:tc>
                <a:tc>
                  <a:txBody>
                    <a:bodyPr/>
                    <a:lstStyle/>
                    <a:p>
                      <a:r>
                        <a:rPr lang="en-US" sz="1400">
                          <a:latin typeface="+mn-lt"/>
                        </a:rPr>
                        <a:t>Time</a:t>
                      </a:r>
                      <a:endParaRPr lang="en-US" sz="1400" dirty="0">
                        <a:latin typeface="+mn-lt"/>
                      </a:endParaRPr>
                    </a:p>
                  </a:txBody>
                  <a:tcPr/>
                </a:tc>
                <a:extLst>
                  <a:ext uri="{0D108BD9-81ED-4DB2-BD59-A6C34878D82A}">
                    <a16:rowId xmlns:a16="http://schemas.microsoft.com/office/drawing/2014/main" val="1796131606"/>
                  </a:ext>
                </a:extLst>
              </a:tr>
              <a:tr h="274557">
                <a:tc>
                  <a:txBody>
                    <a:bodyPr/>
                    <a:lstStyle/>
                    <a:p>
                      <a:pPr marL="0" lvl="0" indent="0" algn="l">
                        <a:lnSpc>
                          <a:spcPct val="100000"/>
                        </a:lnSpc>
                        <a:spcBef>
                          <a:spcPts val="0"/>
                        </a:spcBef>
                        <a:spcAft>
                          <a:spcPts val="0"/>
                        </a:spcAft>
                        <a:buNone/>
                      </a:pPr>
                      <a:r>
                        <a:rPr lang="en-US" sz="1200" b="0" i="0" u="none" strike="noStrike" noProof="0" dirty="0">
                          <a:solidFill>
                            <a:schemeClr val="tx2"/>
                          </a:solidFill>
                          <a:latin typeface="+mn-lt"/>
                        </a:rPr>
                        <a:t>1.1: Introduction</a:t>
                      </a:r>
                    </a:p>
                  </a:txBody>
                  <a:tcPr/>
                </a:tc>
                <a:tc>
                  <a:txBody>
                    <a:bodyPr/>
                    <a:lstStyle/>
                    <a:p>
                      <a:pPr lvl="0">
                        <a:buNone/>
                      </a:pPr>
                      <a:r>
                        <a:rPr lang="en-US" sz="1200" b="0" i="0" u="none" strike="noStrike" noProof="0" dirty="0">
                          <a:solidFill>
                            <a:schemeClr val="tx2"/>
                          </a:solidFill>
                          <a:latin typeface="+mn-lt"/>
                        </a:rPr>
                        <a:t>Key themes students will investigate</a:t>
                      </a:r>
                    </a:p>
                  </a:txBody>
                  <a:tcPr/>
                </a:tc>
                <a:tc>
                  <a:txBody>
                    <a:bodyPr/>
                    <a:lstStyle/>
                    <a:p>
                      <a:pPr lvl="0">
                        <a:buNone/>
                      </a:pPr>
                      <a:r>
                        <a:rPr lang="en-US" sz="1200" b="0" i="0" u="none" strike="noStrike" noProof="0" dirty="0">
                          <a:solidFill>
                            <a:schemeClr val="tx2"/>
                          </a:solidFill>
                          <a:latin typeface="+mn-lt"/>
                        </a:rPr>
                        <a:t>5 minutes</a:t>
                      </a:r>
                    </a:p>
                  </a:txBody>
                  <a:tcPr/>
                </a:tc>
                <a:extLst>
                  <a:ext uri="{0D108BD9-81ED-4DB2-BD59-A6C34878D82A}">
                    <a16:rowId xmlns:a16="http://schemas.microsoft.com/office/drawing/2014/main" val="3890127812"/>
                  </a:ext>
                </a:extLst>
              </a:tr>
              <a:tr h="223284">
                <a:tc gridSpan="3">
                  <a:txBody>
                    <a:bodyPr/>
                    <a:lstStyle/>
                    <a:p>
                      <a:pPr lvl="0">
                        <a:buNone/>
                      </a:pPr>
                      <a:r>
                        <a:rPr lang="en-US" sz="1200" dirty="0">
                          <a:solidFill>
                            <a:schemeClr val="tx2"/>
                          </a:solidFill>
                          <a:latin typeface="+mn-lt"/>
                        </a:rPr>
                        <a:t>Section: Key knowledge</a:t>
                      </a:r>
                    </a:p>
                  </a:txBody>
                  <a:tcPr/>
                </a:tc>
                <a:tc hMerge="1">
                  <a:txBody>
                    <a:bodyPr/>
                    <a:lstStyle/>
                    <a:p>
                      <a:endParaRPr lang="en-AU"/>
                    </a:p>
                  </a:txBody>
                  <a:tcPr/>
                </a:tc>
                <a:tc hMerge="1">
                  <a:txBody>
                    <a:bodyPr/>
                    <a:lstStyle/>
                    <a:p>
                      <a:pPr lvl="0">
                        <a:buNone/>
                      </a:pPr>
                      <a:endParaRPr lang="en-US" sz="1400" dirty="0">
                        <a:solidFill>
                          <a:schemeClr val="tx2"/>
                        </a:solidFill>
                        <a:latin typeface="+mn-lt"/>
                      </a:endParaRPr>
                    </a:p>
                  </a:txBody>
                  <a:tcPr/>
                </a:tc>
                <a:extLst>
                  <a:ext uri="{0D108BD9-81ED-4DB2-BD59-A6C34878D82A}">
                    <a16:rowId xmlns:a16="http://schemas.microsoft.com/office/drawing/2014/main" val="570326188"/>
                  </a:ext>
                </a:extLst>
              </a:tr>
              <a:tr h="225410">
                <a:tc>
                  <a:txBody>
                    <a:bodyPr/>
                    <a:lstStyle/>
                    <a:p>
                      <a:pPr lvl="0">
                        <a:buNone/>
                      </a:pPr>
                      <a:r>
                        <a:rPr lang="en-US" sz="1200" dirty="0">
                          <a:solidFill>
                            <a:schemeClr val="tx2"/>
                          </a:solidFill>
                          <a:latin typeface="+mn-lt"/>
                        </a:rPr>
                        <a:t>1.2: Sustainability</a:t>
                      </a:r>
                    </a:p>
                  </a:txBody>
                  <a:tcPr/>
                </a:tc>
                <a:tc>
                  <a:txBody>
                    <a:bodyPr/>
                    <a:lstStyle/>
                    <a:p>
                      <a:pPr lvl="0">
                        <a:buNone/>
                      </a:pPr>
                      <a:r>
                        <a:rPr lang="en-US" sz="1200" b="0" i="0" u="none" strike="noStrike" noProof="0" dirty="0">
                          <a:solidFill>
                            <a:schemeClr val="tx2"/>
                          </a:solidFill>
                          <a:latin typeface="+mn-lt"/>
                        </a:rPr>
                        <a:t>What is sustainability? Use the definitions from the Victorian Curriculum</a:t>
                      </a:r>
                      <a:endParaRPr lang="en-US" sz="1200" dirty="0">
                        <a:solidFill>
                          <a:schemeClr val="tx2"/>
                        </a:solidFill>
                        <a:latin typeface="+mn-lt"/>
                      </a:endParaRPr>
                    </a:p>
                  </a:txBody>
                  <a:tcPr/>
                </a:tc>
                <a:tc>
                  <a:txBody>
                    <a:bodyPr/>
                    <a:lstStyle/>
                    <a:p>
                      <a:pPr lvl="0">
                        <a:buNone/>
                      </a:pPr>
                      <a:r>
                        <a:rPr lang="en-US" sz="1200" dirty="0">
                          <a:solidFill>
                            <a:schemeClr val="tx2"/>
                          </a:solidFill>
                          <a:latin typeface="+mn-lt"/>
                        </a:rPr>
                        <a:t>15 minutes</a:t>
                      </a:r>
                    </a:p>
                  </a:txBody>
                  <a:tcPr/>
                </a:tc>
                <a:extLst>
                  <a:ext uri="{0D108BD9-81ED-4DB2-BD59-A6C34878D82A}">
                    <a16:rowId xmlns:a16="http://schemas.microsoft.com/office/drawing/2014/main" val="1181641573"/>
                  </a:ext>
                </a:extLst>
              </a:tr>
              <a:tr h="259434">
                <a:tc>
                  <a:txBody>
                    <a:bodyPr/>
                    <a:lstStyle/>
                    <a:p>
                      <a:pPr lvl="0">
                        <a:buNone/>
                      </a:pPr>
                      <a:r>
                        <a:rPr lang="en-US" sz="1200" dirty="0">
                          <a:solidFill>
                            <a:schemeClr val="tx2"/>
                          </a:solidFill>
                          <a:latin typeface="+mn-lt"/>
                        </a:rPr>
                        <a:t>1.3: Urban water usage</a:t>
                      </a:r>
                    </a:p>
                  </a:txBody>
                  <a:tcPr/>
                </a:tc>
                <a:tc>
                  <a:txBody>
                    <a:bodyPr/>
                    <a:lstStyle/>
                    <a:p>
                      <a:r>
                        <a:rPr lang="en-AU" sz="1200" dirty="0"/>
                        <a:t>Greater Melbourne water usage breakdown (2019/20)</a:t>
                      </a:r>
                    </a:p>
                  </a:txBody>
                  <a:tcPr/>
                </a:tc>
                <a:tc>
                  <a:txBody>
                    <a:bodyPr/>
                    <a:lstStyle/>
                    <a:p>
                      <a:pPr lvl="0">
                        <a:buNone/>
                      </a:pPr>
                      <a:r>
                        <a:rPr lang="en-US" sz="1200" b="0" i="0" u="none" strike="noStrike" noProof="0" dirty="0">
                          <a:solidFill>
                            <a:schemeClr val="tx2"/>
                          </a:solidFill>
                          <a:latin typeface="+mn-lt"/>
                        </a:rPr>
                        <a:t>10 minutes</a:t>
                      </a:r>
                      <a:endParaRPr lang="en-US" sz="1200" dirty="0">
                        <a:solidFill>
                          <a:schemeClr val="tx2"/>
                        </a:solidFill>
                        <a:latin typeface="+mn-lt"/>
                      </a:endParaRPr>
                    </a:p>
                  </a:txBody>
                  <a:tcPr/>
                </a:tc>
                <a:extLst>
                  <a:ext uri="{0D108BD9-81ED-4DB2-BD59-A6C34878D82A}">
                    <a16:rowId xmlns:a16="http://schemas.microsoft.com/office/drawing/2014/main" val="5284003"/>
                  </a:ext>
                </a:extLst>
              </a:tr>
              <a:tr h="261561">
                <a:tc>
                  <a:txBody>
                    <a:bodyPr/>
                    <a:lstStyle/>
                    <a:p>
                      <a:pPr lvl="0">
                        <a:buNone/>
                      </a:pPr>
                      <a:r>
                        <a:rPr lang="en-US" sz="1200" dirty="0">
                          <a:solidFill>
                            <a:schemeClr val="tx2"/>
                          </a:solidFill>
                          <a:latin typeface="+mn-lt"/>
                        </a:rPr>
                        <a:t>1.4: Daily water use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2"/>
                          </a:solidFill>
                          <a:latin typeface="+mn-lt"/>
                        </a:rPr>
                        <a:t>Table showing average </a:t>
                      </a:r>
                      <a:r>
                        <a:rPr lang="en-AU" sz="1200" dirty="0"/>
                        <a:t>daily total water use for Melbourne including non-residential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noProof="0" dirty="0">
                          <a:solidFill>
                            <a:schemeClr val="tx2"/>
                          </a:solidFill>
                          <a:latin typeface="+mn-lt"/>
                        </a:rPr>
                        <a:t>10 minutes</a:t>
                      </a:r>
                      <a:endParaRPr lang="en-US" sz="1200" dirty="0">
                        <a:solidFill>
                          <a:schemeClr val="tx2"/>
                        </a:solidFill>
                        <a:latin typeface="+mn-lt"/>
                      </a:endParaRPr>
                    </a:p>
                  </a:txBody>
                  <a:tcPr/>
                </a:tc>
                <a:extLst>
                  <a:ext uri="{0D108BD9-81ED-4DB2-BD59-A6C34878D82A}">
                    <a16:rowId xmlns:a16="http://schemas.microsoft.com/office/drawing/2014/main" val="2200493695"/>
                  </a:ext>
                </a:extLst>
              </a:tr>
              <a:tr h="261561">
                <a:tc>
                  <a:txBody>
                    <a:bodyPr/>
                    <a:lstStyle/>
                    <a:p>
                      <a:pPr lvl="0">
                        <a:buNone/>
                      </a:pPr>
                      <a:r>
                        <a:rPr lang="en-US" sz="1200" dirty="0">
                          <a:solidFill>
                            <a:schemeClr val="tx2"/>
                          </a:solidFill>
                          <a:latin typeface="+mn-lt"/>
                        </a:rPr>
                        <a:t>1.5: Environmental Change</a:t>
                      </a:r>
                    </a:p>
                  </a:txBody>
                  <a:tcPr/>
                </a:tc>
                <a:tc>
                  <a:txBody>
                    <a:bodyPr/>
                    <a:lstStyle/>
                    <a:p>
                      <a:pPr lvl="0">
                        <a:buNone/>
                      </a:pPr>
                      <a:r>
                        <a:rPr lang="en-US" sz="1200" b="0" i="0" u="none" strike="noStrike" noProof="0" dirty="0">
                          <a:solidFill>
                            <a:schemeClr val="tx2"/>
                          </a:solidFill>
                          <a:latin typeface="+mn-lt"/>
                        </a:rPr>
                        <a:t>How is Climate Change affecting water</a:t>
                      </a:r>
                      <a:endParaRPr lang="en-US" sz="1200" dirty="0">
                        <a:solidFill>
                          <a:schemeClr val="tx2"/>
                        </a:solidFill>
                        <a:latin typeface="+mn-lt"/>
                      </a:endParaRPr>
                    </a:p>
                  </a:txBody>
                  <a:tcPr/>
                </a:tc>
                <a:tc>
                  <a:txBody>
                    <a:bodyPr/>
                    <a:lstStyle/>
                    <a:p>
                      <a:pPr lvl="0">
                        <a:buNone/>
                      </a:pPr>
                      <a:r>
                        <a:rPr lang="en-US" sz="1200" b="0" i="0" u="none" strike="noStrike" noProof="0" dirty="0">
                          <a:solidFill>
                            <a:schemeClr val="tx2"/>
                          </a:solidFill>
                          <a:latin typeface="+mn-lt"/>
                        </a:rPr>
                        <a:t>15 minutes</a:t>
                      </a:r>
                      <a:endParaRPr lang="en-US" sz="1200" dirty="0">
                        <a:solidFill>
                          <a:schemeClr val="tx2"/>
                        </a:solidFill>
                        <a:latin typeface="+mn-lt"/>
                      </a:endParaRPr>
                    </a:p>
                  </a:txBody>
                  <a:tcPr/>
                </a:tc>
                <a:extLst>
                  <a:ext uri="{0D108BD9-81ED-4DB2-BD59-A6C34878D82A}">
                    <a16:rowId xmlns:a16="http://schemas.microsoft.com/office/drawing/2014/main" val="3561663798"/>
                  </a:ext>
                </a:extLst>
              </a:tr>
              <a:tr h="231790">
                <a:tc>
                  <a:txBody>
                    <a:bodyPr/>
                    <a:lstStyle/>
                    <a:p>
                      <a:pPr lvl="0">
                        <a:buNone/>
                      </a:pPr>
                      <a:r>
                        <a:rPr lang="en-US" sz="1200" dirty="0">
                          <a:solidFill>
                            <a:schemeClr val="tx2"/>
                          </a:solidFill>
                          <a:latin typeface="+mn-lt"/>
                        </a:rPr>
                        <a:t>1.6: Streamflow</a:t>
                      </a:r>
                    </a:p>
                  </a:txBody>
                  <a:tcPr/>
                </a:tc>
                <a:tc>
                  <a:txBody>
                    <a:bodyPr/>
                    <a:lstStyle/>
                    <a:p>
                      <a:r>
                        <a:rPr lang="en-AU" sz="1200" dirty="0"/>
                        <a:t>Streamflow into Melbourne’s four major harvesting storages</a:t>
                      </a:r>
                    </a:p>
                  </a:txBody>
                  <a:tcPr/>
                </a:tc>
                <a:tc>
                  <a:txBody>
                    <a:bodyPr/>
                    <a:lstStyle/>
                    <a:p>
                      <a:pPr lvl="0">
                        <a:buNone/>
                      </a:pPr>
                      <a:r>
                        <a:rPr lang="en-US" sz="1200" b="0" i="0" u="none" strike="noStrike" noProof="0" dirty="0">
                          <a:solidFill>
                            <a:schemeClr val="tx2"/>
                          </a:solidFill>
                          <a:latin typeface="+mn-lt"/>
                        </a:rPr>
                        <a:t>10 minutes</a:t>
                      </a:r>
                      <a:endParaRPr lang="en-US" sz="1200" dirty="0">
                        <a:solidFill>
                          <a:schemeClr val="tx2"/>
                        </a:solidFill>
                        <a:latin typeface="+mn-lt"/>
                      </a:endParaRPr>
                    </a:p>
                  </a:txBody>
                  <a:tcPr/>
                </a:tc>
                <a:extLst>
                  <a:ext uri="{0D108BD9-81ED-4DB2-BD59-A6C34878D82A}">
                    <a16:rowId xmlns:a16="http://schemas.microsoft.com/office/drawing/2014/main" val="4035164465"/>
                  </a:ext>
                </a:extLst>
              </a:tr>
              <a:tr h="276446">
                <a:tc>
                  <a:txBody>
                    <a:bodyPr/>
                    <a:lstStyle/>
                    <a:p>
                      <a:pPr lvl="0">
                        <a:buNone/>
                      </a:pPr>
                      <a:r>
                        <a:rPr lang="en-US" sz="1200" dirty="0">
                          <a:solidFill>
                            <a:schemeClr val="tx2"/>
                          </a:solidFill>
                          <a:latin typeface="+mn-lt"/>
                        </a:rPr>
                        <a:t>1.7: Securing our water supply</a:t>
                      </a:r>
                    </a:p>
                  </a:txBody>
                  <a:tcPr/>
                </a:tc>
                <a:tc>
                  <a:txBody>
                    <a:bodyPr/>
                    <a:lstStyle/>
                    <a:p>
                      <a:pPr lvl="0">
                        <a:buNone/>
                      </a:pPr>
                      <a:r>
                        <a:rPr lang="en-US" sz="1200" b="0" i="0" u="none" strike="noStrike" noProof="0" dirty="0">
                          <a:solidFill>
                            <a:schemeClr val="tx2"/>
                          </a:solidFill>
                          <a:latin typeface="+mn-lt"/>
                        </a:rPr>
                        <a:t>Video outlining current water management plans </a:t>
                      </a:r>
                      <a:endParaRPr lang="en-US" sz="1200" dirty="0">
                        <a:solidFill>
                          <a:schemeClr val="tx2"/>
                        </a:solidFill>
                        <a:latin typeface="+mn-lt"/>
                      </a:endParaRPr>
                    </a:p>
                  </a:txBody>
                  <a:tcPr/>
                </a:tc>
                <a:tc>
                  <a:txBody>
                    <a:bodyPr/>
                    <a:lstStyle/>
                    <a:p>
                      <a:pPr lvl="0">
                        <a:buNone/>
                      </a:pPr>
                      <a:r>
                        <a:rPr lang="en-US" sz="1200">
                          <a:solidFill>
                            <a:schemeClr val="tx2"/>
                          </a:solidFill>
                          <a:latin typeface="+mn-lt"/>
                        </a:rPr>
                        <a:t>10 minutes</a:t>
                      </a:r>
                      <a:endParaRPr lang="en-US" sz="1200" dirty="0">
                        <a:solidFill>
                          <a:schemeClr val="tx2"/>
                        </a:solidFill>
                        <a:latin typeface="+mn-lt"/>
                      </a:endParaRPr>
                    </a:p>
                  </a:txBody>
                  <a:tcPr/>
                </a:tc>
                <a:extLst>
                  <a:ext uri="{0D108BD9-81ED-4DB2-BD59-A6C34878D82A}">
                    <a16:rowId xmlns:a16="http://schemas.microsoft.com/office/drawing/2014/main" val="2701010467"/>
                  </a:ext>
                </a:extLst>
              </a:tr>
              <a:tr h="265814">
                <a:tc>
                  <a:txBody>
                    <a:bodyPr/>
                    <a:lstStyle/>
                    <a:p>
                      <a:pPr lvl="0">
                        <a:buNone/>
                      </a:pPr>
                      <a:r>
                        <a:rPr lang="en-US" sz="1200" dirty="0">
                          <a:solidFill>
                            <a:schemeClr val="tx2"/>
                          </a:solidFill>
                          <a:latin typeface="+mn-lt"/>
                        </a:rPr>
                        <a:t>1.8: Desalination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noProof="0" dirty="0">
                          <a:solidFill>
                            <a:schemeClr val="tx2"/>
                          </a:solidFill>
                          <a:latin typeface="+mn-lt"/>
                        </a:rPr>
                        <a:t>Graph showing storage</a:t>
                      </a:r>
                      <a:r>
                        <a:rPr lang="en-AU" sz="1200" dirty="0"/>
                        <a:t> levels with and without annual desalinated water contributions</a:t>
                      </a:r>
                    </a:p>
                  </a:txBody>
                  <a:tcPr/>
                </a:tc>
                <a:tc>
                  <a:txBody>
                    <a:bodyPr/>
                    <a:lstStyle/>
                    <a:p>
                      <a:pPr lvl="0">
                        <a:buNone/>
                      </a:pPr>
                      <a:r>
                        <a:rPr lang="en-US" sz="1200" dirty="0">
                          <a:solidFill>
                            <a:schemeClr val="tx2"/>
                          </a:solidFill>
                          <a:latin typeface="+mn-lt"/>
                        </a:rPr>
                        <a:t>10 minutes</a:t>
                      </a:r>
                    </a:p>
                  </a:txBody>
                  <a:tcPr/>
                </a:tc>
                <a:extLst>
                  <a:ext uri="{0D108BD9-81ED-4DB2-BD59-A6C34878D82A}">
                    <a16:rowId xmlns:a16="http://schemas.microsoft.com/office/drawing/2014/main" val="3596846460"/>
                  </a:ext>
                </a:extLst>
              </a:tr>
              <a:tr h="291332">
                <a:tc>
                  <a:txBody>
                    <a:bodyPr/>
                    <a:lstStyle/>
                    <a:p>
                      <a:pPr lvl="0">
                        <a:buNone/>
                      </a:pPr>
                      <a:r>
                        <a:rPr lang="en-US" sz="1200" dirty="0">
                          <a:solidFill>
                            <a:schemeClr val="tx2"/>
                          </a:solidFill>
                          <a:latin typeface="+mn-lt"/>
                        </a:rPr>
                        <a:t>1.9: Environmental worldviews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t>Introduce the three main environmental worldviews</a:t>
                      </a:r>
                    </a:p>
                  </a:txBody>
                  <a:tcPr/>
                </a:tc>
                <a:tc>
                  <a:txBody>
                    <a:bodyPr/>
                    <a:lstStyle/>
                    <a:p>
                      <a:pPr lvl="0">
                        <a:buNone/>
                      </a:pPr>
                      <a:r>
                        <a:rPr lang="en-US" sz="1200" dirty="0">
                          <a:solidFill>
                            <a:schemeClr val="tx2"/>
                          </a:solidFill>
                          <a:latin typeface="+mn-lt"/>
                        </a:rPr>
                        <a:t>10 minutes</a:t>
                      </a:r>
                    </a:p>
                  </a:txBody>
                  <a:tcPr/>
                </a:tc>
                <a:extLst>
                  <a:ext uri="{0D108BD9-81ED-4DB2-BD59-A6C34878D82A}">
                    <a16:rowId xmlns:a16="http://schemas.microsoft.com/office/drawing/2014/main" val="3215477487"/>
                  </a:ext>
                </a:extLst>
              </a:tr>
              <a:tr h="265814">
                <a:tc gridSpan="3">
                  <a:txBody>
                    <a:bodyPr/>
                    <a:lstStyle/>
                    <a:p>
                      <a:pPr lvl="0">
                        <a:buNone/>
                      </a:pPr>
                      <a:r>
                        <a:rPr lang="en-US" sz="1200" dirty="0">
                          <a:solidFill>
                            <a:schemeClr val="tx2"/>
                          </a:solidFill>
                          <a:latin typeface="+mn-lt"/>
                        </a:rPr>
                        <a:t>Section: Preparing for your visit</a:t>
                      </a:r>
                    </a:p>
                  </a:txBody>
                  <a:tcPr/>
                </a:tc>
                <a:tc hMerge="1">
                  <a:txBody>
                    <a:bodyPr/>
                    <a:lstStyle/>
                    <a:p>
                      <a:endParaRPr lang="en-AU"/>
                    </a:p>
                  </a:txBody>
                  <a:tcPr/>
                </a:tc>
                <a:tc hMerge="1">
                  <a:txBody>
                    <a:bodyPr/>
                    <a:lstStyle/>
                    <a:p>
                      <a:pPr lvl="0">
                        <a:buNone/>
                      </a:pPr>
                      <a:endParaRPr lang="en-US" sz="1400" dirty="0">
                        <a:solidFill>
                          <a:schemeClr val="tx2"/>
                        </a:solidFill>
                        <a:latin typeface="+mn-lt"/>
                      </a:endParaRPr>
                    </a:p>
                  </a:txBody>
                  <a:tcPr/>
                </a:tc>
                <a:extLst>
                  <a:ext uri="{0D108BD9-81ED-4DB2-BD59-A6C34878D82A}">
                    <a16:rowId xmlns:a16="http://schemas.microsoft.com/office/drawing/2014/main" val="3779275087"/>
                  </a:ext>
                </a:extLst>
              </a:tr>
              <a:tr h="236043">
                <a:tc>
                  <a:txBody>
                    <a:bodyPr/>
                    <a:lstStyle/>
                    <a:p>
                      <a:pPr lvl="0">
                        <a:buNone/>
                      </a:pPr>
                      <a:r>
                        <a:rPr lang="en-US" sz="1200" dirty="0">
                          <a:solidFill>
                            <a:schemeClr val="tx2"/>
                          </a:solidFill>
                          <a:latin typeface="+mn-lt"/>
                        </a:rPr>
                        <a:t>1.10 – 1.11: Future Water Story</a:t>
                      </a:r>
                    </a:p>
                  </a:txBody>
                  <a:tcPr/>
                </a:tc>
                <a:tc>
                  <a:txBody>
                    <a:bodyPr/>
                    <a:lstStyle/>
                    <a:p>
                      <a:pPr lvl="0">
                        <a:buNone/>
                      </a:pPr>
                      <a:r>
                        <a:rPr lang="en-US" sz="1200" b="0" i="0" u="none" strike="noStrike" noProof="0" dirty="0">
                          <a:solidFill>
                            <a:schemeClr val="tx2"/>
                          </a:solidFill>
                          <a:latin typeface="+mn-lt"/>
                        </a:rPr>
                        <a:t>Introducing the Future Water Story and allocating your students into groups</a:t>
                      </a:r>
                    </a:p>
                  </a:txBody>
                  <a:tcPr/>
                </a:tc>
                <a:tc>
                  <a:txBody>
                    <a:bodyPr/>
                    <a:lstStyle/>
                    <a:p>
                      <a:pPr lvl="0">
                        <a:buNone/>
                      </a:pPr>
                      <a:r>
                        <a:rPr lang="en-US" sz="1200" dirty="0">
                          <a:solidFill>
                            <a:schemeClr val="tx2"/>
                          </a:solidFill>
                          <a:latin typeface="+mn-lt"/>
                        </a:rPr>
                        <a:t>15 minutes</a:t>
                      </a:r>
                    </a:p>
                  </a:txBody>
                  <a:tcPr/>
                </a:tc>
                <a:extLst>
                  <a:ext uri="{0D108BD9-81ED-4DB2-BD59-A6C34878D82A}">
                    <a16:rowId xmlns:a16="http://schemas.microsoft.com/office/drawing/2014/main" val="135318531"/>
                  </a:ext>
                </a:extLst>
              </a:tr>
              <a:tr h="370838">
                <a:tc>
                  <a:txBody>
                    <a:bodyPr/>
                    <a:lstStyle/>
                    <a:p>
                      <a:pPr lvl="0">
                        <a:buNone/>
                      </a:pPr>
                      <a:r>
                        <a:rPr lang="en-US" sz="1200" dirty="0">
                          <a:solidFill>
                            <a:schemeClr val="tx2"/>
                          </a:solidFill>
                          <a:latin typeface="+mn-lt"/>
                        </a:rPr>
                        <a:t>1.12: KFL Chart</a:t>
                      </a:r>
                    </a:p>
                  </a:txBody>
                  <a:tcPr/>
                </a:tc>
                <a:tc>
                  <a:txBody>
                    <a:bodyPr/>
                    <a:lstStyle/>
                    <a:p>
                      <a:pPr lvl="0">
                        <a:buNone/>
                      </a:pPr>
                      <a:r>
                        <a:rPr lang="en-AU" sz="1200" b="0" i="0" u="none" strike="noStrike" kern="1200" noProof="0" dirty="0">
                          <a:solidFill>
                            <a:schemeClr val="tx2"/>
                          </a:solidFill>
                          <a:latin typeface="+mn-lt"/>
                          <a:ea typeface="+mn-ea"/>
                          <a:cs typeface="+mn-cs"/>
                        </a:rPr>
                        <a:t>‘Know’, ‘Find out’ and ‘Learnt’</a:t>
                      </a:r>
                      <a:endParaRPr lang="en-US" sz="1200" b="0" i="0" u="none" strike="noStrike" kern="1200" dirty="0">
                        <a:solidFill>
                          <a:schemeClr val="tx2"/>
                        </a:solidFill>
                        <a:latin typeface="+mn-lt"/>
                        <a:ea typeface="+mn-ea"/>
                        <a:cs typeface="+mn-cs"/>
                      </a:endParaRPr>
                    </a:p>
                  </a:txBody>
                  <a:tcPr/>
                </a:tc>
                <a:tc>
                  <a:txBody>
                    <a:bodyPr/>
                    <a:lstStyle/>
                    <a:p>
                      <a:pPr lvl="0">
                        <a:buNone/>
                      </a:pPr>
                      <a:r>
                        <a:rPr lang="en-US" sz="1200" dirty="0">
                          <a:solidFill>
                            <a:schemeClr val="tx2"/>
                          </a:solidFill>
                          <a:latin typeface="+mn-lt"/>
                        </a:rPr>
                        <a:t>10 minutes</a:t>
                      </a:r>
                    </a:p>
                  </a:txBody>
                  <a:tcPr/>
                </a:tc>
                <a:extLst>
                  <a:ext uri="{0D108BD9-81ED-4DB2-BD59-A6C34878D82A}">
                    <a16:rowId xmlns:a16="http://schemas.microsoft.com/office/drawing/2014/main" val="3867073711"/>
                  </a:ext>
                </a:extLst>
              </a:tr>
            </a:tbl>
          </a:graphicData>
        </a:graphic>
      </p:graphicFrame>
      <p:sp>
        <p:nvSpPr>
          <p:cNvPr id="3" name="Title 2">
            <a:extLst>
              <a:ext uri="{FF2B5EF4-FFF2-40B4-BE49-F238E27FC236}">
                <a16:creationId xmlns:a16="http://schemas.microsoft.com/office/drawing/2014/main" id="{BD33BE3F-51F8-59EB-7B60-BCEC2D36651C}"/>
              </a:ext>
            </a:extLst>
          </p:cNvPr>
          <p:cNvSpPr>
            <a:spLocks noGrp="1"/>
          </p:cNvSpPr>
          <p:nvPr>
            <p:ph type="title"/>
          </p:nvPr>
        </p:nvSpPr>
        <p:spPr/>
        <p:txBody>
          <a:bodyPr/>
          <a:lstStyle/>
          <a:p>
            <a:r>
              <a:rPr lang="en-US" b="1" dirty="0"/>
              <a:t>Instructions</a:t>
            </a:r>
          </a:p>
        </p:txBody>
      </p:sp>
      <p:sp>
        <p:nvSpPr>
          <p:cNvPr id="4" name="TextBox 3">
            <a:extLst>
              <a:ext uri="{FF2B5EF4-FFF2-40B4-BE49-F238E27FC236}">
                <a16:creationId xmlns:a16="http://schemas.microsoft.com/office/drawing/2014/main" id="{95CE904F-7609-0CE2-17BE-EBD2F1879084}"/>
              </a:ext>
            </a:extLst>
          </p:cNvPr>
          <p:cNvSpPr txBox="1"/>
          <p:nvPr/>
        </p:nvSpPr>
        <p:spPr>
          <a:xfrm>
            <a:off x="615270" y="1566191"/>
            <a:ext cx="1090005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t>The following is a suggested sequence of activities and time allocation. You might want to spend more or less time on specific sections depending on your class and their learning requirements. All resources can be edited to suit your teaching needs.</a:t>
            </a:r>
          </a:p>
        </p:txBody>
      </p:sp>
    </p:spTree>
    <p:extLst>
      <p:ext uri="{BB962C8B-B14F-4D97-AF65-F5344CB8AC3E}">
        <p14:creationId xmlns:p14="http://schemas.microsoft.com/office/powerpoint/2010/main" val="29816673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70DF8A3-9572-4E53-C205-E1CB2D72E518}"/>
              </a:ext>
            </a:extLst>
          </p:cNvPr>
          <p:cNvSpPr>
            <a:spLocks noGrp="1"/>
          </p:cNvSpPr>
          <p:nvPr>
            <p:ph type="title"/>
          </p:nvPr>
        </p:nvSpPr>
        <p:spPr>
          <a:xfrm>
            <a:off x="876000" y="989947"/>
            <a:ext cx="10440000" cy="1620000"/>
          </a:xfrm>
        </p:spPr>
        <p:txBody>
          <a:bodyPr/>
          <a:lstStyle/>
          <a:p>
            <a:r>
              <a:rPr lang="en-AU" dirty="0"/>
              <a:t>Curriculum links</a:t>
            </a:r>
          </a:p>
        </p:txBody>
      </p:sp>
      <p:sp>
        <p:nvSpPr>
          <p:cNvPr id="2" name="Title 4">
            <a:extLst>
              <a:ext uri="{FF2B5EF4-FFF2-40B4-BE49-F238E27FC236}">
                <a16:creationId xmlns:a16="http://schemas.microsoft.com/office/drawing/2014/main" id="{E25F05A1-B953-8DAA-D2F5-AE87D0D68E37}"/>
              </a:ext>
            </a:extLst>
          </p:cNvPr>
          <p:cNvSpPr txBox="1">
            <a:spLocks/>
          </p:cNvSpPr>
          <p:nvPr/>
        </p:nvSpPr>
        <p:spPr>
          <a:xfrm>
            <a:off x="876000" y="2628054"/>
            <a:ext cx="10440000" cy="1620000"/>
          </a:xfrm>
          <a:prstGeom prst="rect">
            <a:avLst/>
          </a:prstGeom>
        </p:spPr>
        <p:txBody>
          <a:bodyPr vert="horz" lIns="0" tIns="0" rIns="0" bIns="0" rtlCol="0" anchor="ctr">
            <a:noAutofit/>
          </a:bodyPr>
          <a:lstStyle>
            <a:lvl1pPr algn="ctr" defTabSz="914400" rtl="0" eaLnBrk="1" latinLnBrk="0" hangingPunct="1">
              <a:lnSpc>
                <a:spcPct val="105000"/>
              </a:lnSpc>
              <a:spcBef>
                <a:spcPct val="0"/>
              </a:spcBef>
              <a:buNone/>
              <a:defRPr sz="4800" kern="1200">
                <a:solidFill>
                  <a:schemeClr val="bg1"/>
                </a:solidFill>
                <a:latin typeface="VAG Rounded Next Medium" panose="020F0602020203020204" pitchFamily="34" charset="0"/>
                <a:ea typeface="+mj-ea"/>
                <a:cs typeface="+mj-cs"/>
              </a:defRPr>
            </a:lvl1pPr>
          </a:lstStyle>
          <a:p>
            <a:pPr algn="l"/>
            <a:r>
              <a:rPr lang="en-AU" sz="2000" dirty="0">
                <a:latin typeface="+mn-lt"/>
              </a:rPr>
              <a:t>Geography: VC2HG10K10, VC2HG10K11, VC2HG10K13, VC2HG10K14, VC2HG10K15, VC2HG10K16</a:t>
            </a:r>
          </a:p>
          <a:p>
            <a:pPr algn="l"/>
            <a:r>
              <a:rPr lang="en-AU" sz="2000" dirty="0">
                <a:latin typeface="+mn-lt"/>
              </a:rPr>
              <a:t>Science: </a:t>
            </a:r>
            <a:r>
              <a:rPr kumimoji="0" lang="en-AU" sz="2000" b="0" i="0" u="none" strike="noStrike" kern="1200" cap="none" spc="0" normalizeH="0" baseline="0" dirty="0">
                <a:ln>
                  <a:noFill/>
                </a:ln>
                <a:effectLst/>
                <a:uLnTx/>
                <a:uFillTx/>
                <a:latin typeface="+mn-lt"/>
                <a:ea typeface="+mn-ea"/>
                <a:cs typeface="+mn-cs"/>
              </a:rPr>
              <a:t>VC2S10H02, VC2S10H03</a:t>
            </a:r>
            <a:r>
              <a:rPr lang="en-AU" sz="2000" dirty="0">
                <a:latin typeface="+mn-lt"/>
                <a:ea typeface="+mn-ea"/>
                <a:cs typeface="+mn-cs"/>
              </a:rPr>
              <a:t>, </a:t>
            </a:r>
            <a:r>
              <a:rPr kumimoji="0" lang="en-AU" sz="2000" b="0" i="0" u="none" strike="noStrike" kern="1200" cap="none" spc="0" normalizeH="0" baseline="0" dirty="0">
                <a:ln>
                  <a:noFill/>
                </a:ln>
                <a:effectLst/>
                <a:uLnTx/>
                <a:uFillTx/>
                <a:latin typeface="+mn-lt"/>
                <a:ea typeface="+mn-ea"/>
                <a:cs typeface="+mn-cs"/>
              </a:rPr>
              <a:t>VC2S10H04</a:t>
            </a:r>
            <a:r>
              <a:rPr lang="en-AU" sz="2000" dirty="0">
                <a:latin typeface="+mn-lt"/>
                <a:ea typeface="+mn-ea"/>
                <a:cs typeface="+mn-cs"/>
              </a:rPr>
              <a:t>, </a:t>
            </a:r>
            <a:r>
              <a:rPr kumimoji="0" lang="en-AU" sz="2000" b="0" i="0" u="none" strike="noStrike" kern="1200" cap="none" spc="0" normalizeH="0" baseline="0" dirty="0">
                <a:ln>
                  <a:noFill/>
                </a:ln>
                <a:effectLst/>
                <a:uLnTx/>
                <a:uFillTx/>
                <a:latin typeface="+mn-lt"/>
                <a:ea typeface="+mn-ea"/>
                <a:cs typeface="+mn-cs"/>
              </a:rPr>
              <a:t>VC2S10U11</a:t>
            </a:r>
          </a:p>
        </p:txBody>
      </p:sp>
    </p:spTree>
    <p:extLst>
      <p:ext uri="{BB962C8B-B14F-4D97-AF65-F5344CB8AC3E}">
        <p14:creationId xmlns:p14="http://schemas.microsoft.com/office/powerpoint/2010/main" val="4181021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4B829D82-CED6-7D1B-8B03-C1F3929722C1}"/>
              </a:ext>
            </a:extLst>
          </p:cNvPr>
          <p:cNvSpPr>
            <a:spLocks noGrp="1"/>
          </p:cNvSpPr>
          <p:nvPr>
            <p:ph type="subTitle" idx="1"/>
          </p:nvPr>
        </p:nvSpPr>
        <p:spPr/>
        <p:txBody>
          <a:bodyPr/>
          <a:lstStyle/>
          <a:p>
            <a:r>
              <a:rPr lang="en-AU"/>
              <a:t>Pre-visit lesson</a:t>
            </a:r>
          </a:p>
        </p:txBody>
      </p:sp>
      <p:sp>
        <p:nvSpPr>
          <p:cNvPr id="3" name="Title 2">
            <a:extLst>
              <a:ext uri="{FF2B5EF4-FFF2-40B4-BE49-F238E27FC236}">
                <a16:creationId xmlns:a16="http://schemas.microsoft.com/office/drawing/2014/main" id="{F12A0260-6F89-7C19-2A19-CF3B28830856}"/>
              </a:ext>
            </a:extLst>
          </p:cNvPr>
          <p:cNvSpPr>
            <a:spLocks noGrp="1"/>
          </p:cNvSpPr>
          <p:nvPr>
            <p:ph type="title"/>
          </p:nvPr>
        </p:nvSpPr>
        <p:spPr/>
        <p:txBody>
          <a:bodyPr/>
          <a:lstStyle/>
          <a:p>
            <a:r>
              <a:rPr lang="en-AU"/>
              <a:t>The Future Water Story</a:t>
            </a:r>
          </a:p>
        </p:txBody>
      </p:sp>
      <p:pic>
        <p:nvPicPr>
          <p:cNvPr id="6" name="Picture Placeholder 5" descr="A water droplet falling into a blue and pink surface&#10;&#10;Description automatically generated">
            <a:extLst>
              <a:ext uri="{FF2B5EF4-FFF2-40B4-BE49-F238E27FC236}">
                <a16:creationId xmlns:a16="http://schemas.microsoft.com/office/drawing/2014/main" id="{BBED5C96-C49F-1367-FB27-0464F15070BF}"/>
              </a:ext>
            </a:extLst>
          </p:cNvPr>
          <p:cNvPicPr>
            <a:picLocks noGrp="1" noChangeAspect="1"/>
          </p:cNvPicPr>
          <p:nvPr>
            <p:ph type="pic" sz="quarter" idx="14"/>
          </p:nvPr>
        </p:nvPicPr>
        <p:blipFill rotWithShape="1">
          <a:blip r:embed="rId2" cstate="hqprint">
            <a:extLst>
              <a:ext uri="{28A0092B-C50C-407E-A947-70E740481C1C}">
                <a14:useLocalDpi xmlns:a14="http://schemas.microsoft.com/office/drawing/2010/main" val="0"/>
              </a:ext>
            </a:extLst>
          </a:blip>
          <a:srcRect l="-4"/>
          <a:stretch/>
        </p:blipFill>
        <p:spPr>
          <a:xfrm>
            <a:off x="1981200" y="0"/>
            <a:ext cx="10210344" cy="2560196"/>
          </a:xfrm>
        </p:spPr>
      </p:pic>
    </p:spTree>
    <p:extLst>
      <p:ext uri="{BB962C8B-B14F-4D97-AF65-F5344CB8AC3E}">
        <p14:creationId xmlns:p14="http://schemas.microsoft.com/office/powerpoint/2010/main" val="21479528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D1318-73ED-0CA7-1D44-C2A991E9CF86}"/>
              </a:ext>
            </a:extLst>
          </p:cNvPr>
          <p:cNvSpPr>
            <a:spLocks noGrp="1"/>
          </p:cNvSpPr>
          <p:nvPr>
            <p:ph type="title"/>
          </p:nvPr>
        </p:nvSpPr>
        <p:spPr>
          <a:xfrm>
            <a:off x="1056904" y="2206873"/>
            <a:ext cx="10440000" cy="900000"/>
          </a:xfrm>
        </p:spPr>
        <p:txBody>
          <a:bodyPr/>
          <a:lstStyle/>
          <a:p>
            <a:pPr algn="l" fontAlgn="base"/>
            <a:r>
              <a:rPr lang="en-AU" dirty="0">
                <a:latin typeface="VAG Rounded Next Medium"/>
              </a:rPr>
              <a:t>Learning outcomes</a:t>
            </a:r>
            <a:br>
              <a:rPr lang="en-AU" dirty="0"/>
            </a:br>
            <a:endParaRPr lang="en-AU" sz="2000" dirty="0"/>
          </a:p>
        </p:txBody>
      </p:sp>
      <p:sp>
        <p:nvSpPr>
          <p:cNvPr id="4" name="Title 1">
            <a:extLst>
              <a:ext uri="{FF2B5EF4-FFF2-40B4-BE49-F238E27FC236}">
                <a16:creationId xmlns:a16="http://schemas.microsoft.com/office/drawing/2014/main" id="{370B0BD4-26D0-BA16-179E-DEED3E8EB6A0}"/>
              </a:ext>
            </a:extLst>
          </p:cNvPr>
          <p:cNvSpPr txBox="1">
            <a:spLocks/>
          </p:cNvSpPr>
          <p:nvPr/>
        </p:nvSpPr>
        <p:spPr>
          <a:xfrm>
            <a:off x="1056904" y="3985698"/>
            <a:ext cx="10689257" cy="900000"/>
          </a:xfrm>
          <a:prstGeom prst="rect">
            <a:avLst/>
          </a:prstGeom>
        </p:spPr>
        <p:txBody>
          <a:bodyPr vert="horz" lIns="0" tIns="0" rIns="0" bIns="0" rtlCol="0" anchor="ctr">
            <a:noAutofit/>
          </a:bodyPr>
          <a:lstStyle>
            <a:lvl1pPr algn="ctr" defTabSz="914400" rtl="0" eaLnBrk="1" latinLnBrk="0" hangingPunct="1">
              <a:lnSpc>
                <a:spcPct val="90000"/>
              </a:lnSpc>
              <a:spcBef>
                <a:spcPct val="0"/>
              </a:spcBef>
              <a:buNone/>
              <a:defRPr sz="4800" kern="1200">
                <a:solidFill>
                  <a:schemeClr val="bg1"/>
                </a:solidFill>
                <a:latin typeface="VAG Rounded Next Medium" panose="020F0602020203020204" pitchFamily="34" charset="0"/>
                <a:ea typeface="+mj-ea"/>
                <a:cs typeface="+mj-cs"/>
              </a:defRPr>
            </a:lvl1pPr>
          </a:lstStyle>
          <a:p>
            <a:pPr marL="342900" indent="-342900" algn="l" fontAlgn="base">
              <a:buFont typeface="Arial"/>
              <a:buChar char="•"/>
            </a:pPr>
            <a:r>
              <a:rPr lang="en-US" sz="2000" dirty="0">
                <a:latin typeface="VAG Rounded Next Medium"/>
              </a:rPr>
              <a:t>​</a:t>
            </a:r>
            <a:r>
              <a:rPr lang="en-AU" sz="2000" dirty="0">
                <a:latin typeface="VAG Rounded Next Medium"/>
              </a:rPr>
              <a:t>Describe the connection between weather and climate and water</a:t>
            </a:r>
            <a:r>
              <a:rPr lang="en-US" sz="2000" dirty="0">
                <a:latin typeface="VAG Rounded Next Medium"/>
              </a:rPr>
              <a:t>​​</a:t>
            </a:r>
          </a:p>
          <a:p>
            <a:pPr marL="342900" indent="-342900" algn="l" fontAlgn="base">
              <a:buFont typeface="Arial"/>
              <a:buChar char="•"/>
            </a:pPr>
            <a:r>
              <a:rPr lang="en-AU" sz="2000" dirty="0">
                <a:latin typeface="VAG Rounded Next Medium"/>
              </a:rPr>
              <a:t>Outline the causes and consequences of water scarcity and how it impacts sustainability</a:t>
            </a:r>
          </a:p>
          <a:p>
            <a:pPr marL="342900" indent="-342900" algn="l" fontAlgn="base">
              <a:buFont typeface="Arial"/>
              <a:buChar char="•"/>
            </a:pPr>
            <a:r>
              <a:rPr lang="en-AU" sz="2000" dirty="0">
                <a:latin typeface="VAG Rounded Next Medium"/>
              </a:rPr>
              <a:t>Explain the different approaches and knowledge used to address the management of water scarcity, to ensure water security and a more sustainable future</a:t>
            </a:r>
          </a:p>
          <a:p>
            <a:pPr marL="342900" indent="-342900" algn="l" fontAlgn="base">
              <a:buFont typeface="Arial"/>
              <a:buChar char="•"/>
            </a:pPr>
            <a:r>
              <a:rPr lang="en-AU" sz="2000" dirty="0">
                <a:latin typeface="VAG Rounded Next Medium"/>
              </a:rPr>
              <a:t>Describe how human-induced climate change will impact resource supply and consumption (water) </a:t>
            </a:r>
          </a:p>
          <a:p>
            <a:pPr marL="342900" indent="-342900" algn="l" fontAlgn="base">
              <a:buFont typeface="Arial"/>
              <a:buChar char="•"/>
            </a:pPr>
            <a:r>
              <a:rPr lang="en-AU" sz="2000" dirty="0">
                <a:latin typeface="VAG Rounded Next Medium"/>
              </a:rPr>
              <a:t>Outline how people’s environmental worldviews can lead to different interpretations of human wellbeing and how this impacts decisions around sustainability and water use</a:t>
            </a:r>
          </a:p>
        </p:txBody>
      </p:sp>
    </p:spTree>
    <p:extLst>
      <p:ext uri="{BB962C8B-B14F-4D97-AF65-F5344CB8AC3E}">
        <p14:creationId xmlns:p14="http://schemas.microsoft.com/office/powerpoint/2010/main" val="10274471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AF691D-2E8E-021E-C667-6DF799937019}"/>
              </a:ext>
            </a:extLst>
          </p:cNvPr>
          <p:cNvSpPr>
            <a:spLocks noGrp="1"/>
          </p:cNvSpPr>
          <p:nvPr>
            <p:ph type="title"/>
          </p:nvPr>
        </p:nvSpPr>
        <p:spPr/>
        <p:txBody>
          <a:bodyPr/>
          <a:lstStyle/>
          <a:p>
            <a:r>
              <a:rPr lang="en-US" dirty="0"/>
              <a:t>1.1: Introduction</a:t>
            </a:r>
          </a:p>
        </p:txBody>
      </p:sp>
      <p:sp>
        <p:nvSpPr>
          <p:cNvPr id="4" name="Content Placeholder 3">
            <a:extLst>
              <a:ext uri="{FF2B5EF4-FFF2-40B4-BE49-F238E27FC236}">
                <a16:creationId xmlns:a16="http://schemas.microsoft.com/office/drawing/2014/main" id="{E990B835-3A5F-5304-EEC4-60C4D6C85AA7}"/>
              </a:ext>
            </a:extLst>
          </p:cNvPr>
          <p:cNvSpPr>
            <a:spLocks noGrp="1"/>
          </p:cNvSpPr>
          <p:nvPr>
            <p:ph sz="half" idx="4294967295"/>
          </p:nvPr>
        </p:nvSpPr>
        <p:spPr>
          <a:xfrm>
            <a:off x="0" y="1981200"/>
            <a:ext cx="5400675" cy="3959225"/>
          </a:xfrm>
        </p:spPr>
        <p:txBody>
          <a:bodyPr vert="horz" lIns="0" tIns="0" rIns="0" bIns="0" rtlCol="0" anchor="t">
            <a:noAutofit/>
          </a:bodyPr>
          <a:lstStyle/>
          <a:p>
            <a:endParaRPr lang="en-US" dirty="0"/>
          </a:p>
          <a:p>
            <a:endParaRPr lang="en-US" dirty="0"/>
          </a:p>
          <a:p>
            <a:endParaRPr lang="en-US" dirty="0"/>
          </a:p>
        </p:txBody>
      </p:sp>
      <p:sp>
        <p:nvSpPr>
          <p:cNvPr id="5" name="TextBox 4">
            <a:extLst>
              <a:ext uri="{FF2B5EF4-FFF2-40B4-BE49-F238E27FC236}">
                <a16:creationId xmlns:a16="http://schemas.microsoft.com/office/drawing/2014/main" id="{68CDABF1-F2D4-99E1-F779-00D438AE92E9}"/>
              </a:ext>
            </a:extLst>
          </p:cNvPr>
          <p:cNvSpPr txBox="1"/>
          <p:nvPr/>
        </p:nvSpPr>
        <p:spPr>
          <a:xfrm>
            <a:off x="306529" y="2060158"/>
            <a:ext cx="4847362"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3200" b="1" dirty="0">
                <a:solidFill>
                  <a:srgbClr val="356690"/>
                </a:solidFill>
              </a:rPr>
              <a:t>How </a:t>
            </a:r>
            <a:r>
              <a:rPr lang="en-US" sz="3200" b="1" dirty="0">
                <a:solidFill>
                  <a:srgbClr val="356690"/>
                </a:solidFill>
              </a:rPr>
              <a:t>do human-induced environmental changes impact water in Melbourne and what management strategies are required – for  sustainability and human wellbeing.</a:t>
            </a:r>
          </a:p>
        </p:txBody>
      </p:sp>
      <p:pic>
        <p:nvPicPr>
          <p:cNvPr id="23" name="Picture Placeholder 22" descr="A aerial view of a city&#10;&#10;Description automatically generated">
            <a:extLst>
              <a:ext uri="{FF2B5EF4-FFF2-40B4-BE49-F238E27FC236}">
                <a16:creationId xmlns:a16="http://schemas.microsoft.com/office/drawing/2014/main" id="{53634959-F02D-D500-88BD-366419B81616}"/>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4035" b="4035"/>
          <a:stretch>
            <a:fillRect/>
          </a:stretch>
        </p:blipFill>
        <p:spPr>
          <a:xfrm>
            <a:off x="5400675" y="1898044"/>
            <a:ext cx="6326187" cy="4356100"/>
          </a:xfrm>
        </p:spPr>
      </p:pic>
    </p:spTree>
    <p:extLst>
      <p:ext uri="{BB962C8B-B14F-4D97-AF65-F5344CB8AC3E}">
        <p14:creationId xmlns:p14="http://schemas.microsoft.com/office/powerpoint/2010/main" val="25083322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64E69E6-2CC2-B696-F0E5-AADF784763E6}"/>
              </a:ext>
            </a:extLst>
          </p:cNvPr>
          <p:cNvSpPr>
            <a:spLocks noGrp="1"/>
          </p:cNvSpPr>
          <p:nvPr>
            <p:ph type="title"/>
          </p:nvPr>
        </p:nvSpPr>
        <p:spPr/>
        <p:txBody>
          <a:bodyPr/>
          <a:lstStyle/>
          <a:p>
            <a:r>
              <a:rPr lang="en-AU" dirty="0"/>
              <a:t>Key knowledge</a:t>
            </a:r>
          </a:p>
        </p:txBody>
      </p:sp>
      <p:sp>
        <p:nvSpPr>
          <p:cNvPr id="3" name="Slide Number Placeholder 2">
            <a:extLst>
              <a:ext uri="{FF2B5EF4-FFF2-40B4-BE49-F238E27FC236}">
                <a16:creationId xmlns:a16="http://schemas.microsoft.com/office/drawing/2014/main" id="{1D83A3DD-833E-8944-6C40-29D7817518DC}"/>
              </a:ext>
            </a:extLst>
          </p:cNvPr>
          <p:cNvSpPr>
            <a:spLocks noGrp="1"/>
          </p:cNvSpPr>
          <p:nvPr>
            <p:ph type="sldNum" sz="quarter" idx="4294967295"/>
          </p:nvPr>
        </p:nvSpPr>
        <p:spPr>
          <a:xfrm>
            <a:off x="11760200" y="274638"/>
            <a:ext cx="431800" cy="900112"/>
          </a:xfrm>
        </p:spPr>
        <p:txBody>
          <a:bodyPr/>
          <a:lstStyle/>
          <a:p>
            <a:fld id="{F5AEA0E0-5CC6-4BD0-905C-A0021E419432}" type="slidenum">
              <a:rPr lang="en-GB" smtClean="0"/>
              <a:t>6</a:t>
            </a:fld>
            <a:endParaRPr lang="en-GB"/>
          </a:p>
        </p:txBody>
      </p:sp>
    </p:spTree>
    <p:extLst>
      <p:ext uri="{BB962C8B-B14F-4D97-AF65-F5344CB8AC3E}">
        <p14:creationId xmlns:p14="http://schemas.microsoft.com/office/powerpoint/2010/main" val="33415805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1.2: Sustainability</a:t>
            </a:r>
          </a:p>
        </p:txBody>
      </p:sp>
      <p:pic>
        <p:nvPicPr>
          <p:cNvPr id="12" name="Picture Placeholder 11" descr="A river running through a forest&#10;&#10;Description automatically generated">
            <a:extLst>
              <a:ext uri="{FF2B5EF4-FFF2-40B4-BE49-F238E27FC236}">
                <a16:creationId xmlns:a16="http://schemas.microsoft.com/office/drawing/2014/main" id="{5BADD97C-02F4-D77F-822F-79BAD1D697CB}"/>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8104" r="234"/>
          <a:stretch/>
        </p:blipFill>
        <p:spPr>
          <a:xfrm>
            <a:off x="1856584" y="3717890"/>
            <a:ext cx="1697361" cy="2757487"/>
          </a:xfrm>
        </p:spPr>
      </p:pic>
      <p:sp>
        <p:nvSpPr>
          <p:cNvPr id="6" name="AutoShape 2" descr="A circular image of a city&#10;&#10;Description automatically generated"/>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11" name="Rectangle 10"/>
          <p:cNvSpPr/>
          <p:nvPr/>
        </p:nvSpPr>
        <p:spPr>
          <a:xfrm>
            <a:off x="327693" y="1630771"/>
            <a:ext cx="10988675" cy="1631216"/>
          </a:xfrm>
          <a:prstGeom prst="rect">
            <a:avLst/>
          </a:prstGeom>
        </p:spPr>
        <p:txBody>
          <a:bodyPr wrap="square" lIns="91440" tIns="45720" rIns="91440" bIns="45720" anchor="t">
            <a:spAutoFit/>
          </a:bodyPr>
          <a:lstStyle/>
          <a:p>
            <a:r>
              <a:rPr lang="en-AU" sz="2000" b="1" dirty="0">
                <a:solidFill>
                  <a:schemeClr val="tx2"/>
                </a:solidFill>
              </a:rPr>
              <a:t>What is sustainability</a:t>
            </a:r>
            <a:endParaRPr lang="en-US" b="1" dirty="0">
              <a:solidFill>
                <a:schemeClr val="tx2"/>
              </a:solidFill>
            </a:endParaRPr>
          </a:p>
          <a:p>
            <a:r>
              <a:rPr lang="en-AU" sz="2000" dirty="0">
                <a:solidFill>
                  <a:schemeClr val="tx2"/>
                </a:solidFill>
              </a:rPr>
              <a:t>Sustainability means the ability to meet the needs of the present without compromising the ability of future generations to do the same.</a:t>
            </a:r>
            <a:endParaRPr lang="en-AU" dirty="0">
              <a:solidFill>
                <a:schemeClr val="tx2"/>
              </a:solidFill>
            </a:endParaRPr>
          </a:p>
          <a:p>
            <a:endParaRPr lang="en-AU" sz="2000" dirty="0">
              <a:solidFill>
                <a:schemeClr val="tx2"/>
              </a:solidFill>
            </a:endParaRPr>
          </a:p>
          <a:p>
            <a:r>
              <a:rPr lang="en-AU" sz="2000" dirty="0">
                <a:solidFill>
                  <a:schemeClr val="tx2"/>
                </a:solidFill>
              </a:rPr>
              <a:t>Sustainability incorporates three pillars</a:t>
            </a:r>
          </a:p>
        </p:txBody>
      </p:sp>
      <p:sp>
        <p:nvSpPr>
          <p:cNvPr id="8" name="TextBox 7"/>
          <p:cNvSpPr txBox="1"/>
          <p:nvPr/>
        </p:nvSpPr>
        <p:spPr>
          <a:xfrm>
            <a:off x="7400054" y="3398533"/>
            <a:ext cx="1645534" cy="369332"/>
          </a:xfrm>
          <a:prstGeom prst="rect">
            <a:avLst/>
          </a:prstGeom>
          <a:noFill/>
        </p:spPr>
        <p:txBody>
          <a:bodyPr wrap="square" lIns="91440" tIns="45720" rIns="91440" bIns="45720" rtlCol="0" anchor="t">
            <a:spAutoFit/>
          </a:bodyPr>
          <a:lstStyle/>
          <a:p>
            <a:r>
              <a:rPr lang="en-AU" dirty="0">
                <a:solidFill>
                  <a:schemeClr val="tx2"/>
                </a:solidFill>
              </a:rPr>
              <a:t>Social/ Emotion</a:t>
            </a:r>
          </a:p>
        </p:txBody>
      </p:sp>
      <p:sp>
        <p:nvSpPr>
          <p:cNvPr id="13" name="TextBox 12"/>
          <p:cNvSpPr txBox="1"/>
          <p:nvPr/>
        </p:nvSpPr>
        <p:spPr>
          <a:xfrm>
            <a:off x="4783799" y="3368844"/>
            <a:ext cx="1574483" cy="369332"/>
          </a:xfrm>
          <a:prstGeom prst="rect">
            <a:avLst/>
          </a:prstGeom>
          <a:noFill/>
        </p:spPr>
        <p:txBody>
          <a:bodyPr wrap="square" rtlCol="0">
            <a:spAutoFit/>
          </a:bodyPr>
          <a:lstStyle/>
          <a:p>
            <a:r>
              <a:rPr lang="en-AU" dirty="0">
                <a:solidFill>
                  <a:schemeClr val="tx2"/>
                </a:solidFill>
              </a:rPr>
              <a:t>Economic</a:t>
            </a:r>
          </a:p>
        </p:txBody>
      </p:sp>
      <p:sp>
        <p:nvSpPr>
          <p:cNvPr id="14" name="TextBox 13"/>
          <p:cNvSpPr txBox="1"/>
          <p:nvPr/>
        </p:nvSpPr>
        <p:spPr>
          <a:xfrm>
            <a:off x="1937425" y="3368844"/>
            <a:ext cx="1720174" cy="369332"/>
          </a:xfrm>
          <a:prstGeom prst="rect">
            <a:avLst/>
          </a:prstGeom>
          <a:noFill/>
        </p:spPr>
        <p:txBody>
          <a:bodyPr wrap="square" rtlCol="0">
            <a:spAutoFit/>
          </a:bodyPr>
          <a:lstStyle/>
          <a:p>
            <a:r>
              <a:rPr lang="en-AU" dirty="0">
                <a:solidFill>
                  <a:schemeClr val="tx2"/>
                </a:solidFill>
              </a:rPr>
              <a:t>Environmental</a:t>
            </a:r>
          </a:p>
        </p:txBody>
      </p:sp>
      <p:pic>
        <p:nvPicPr>
          <p:cNvPr id="15" name="Picture Placeholder 11">
            <a:extLst>
              <a:ext uri="{FF2B5EF4-FFF2-40B4-BE49-F238E27FC236}">
                <a16:creationId xmlns:a16="http://schemas.microsoft.com/office/drawing/2014/main" id="{ED22EE61-7D71-E56B-7843-380C5B03B67E}"/>
              </a:ext>
            </a:extLst>
          </p:cNvPr>
          <p:cNvPicPr>
            <a:picLocks noChangeAspect="1"/>
          </p:cNvPicPr>
          <p:nvPr/>
        </p:nvPicPr>
        <p:blipFill>
          <a:blip r:embed="rId4">
            <a:extLst>
              <a:ext uri="{28A0092B-C50C-407E-A947-70E740481C1C}">
                <a14:useLocalDpi xmlns:a14="http://schemas.microsoft.com/office/drawing/2010/main" val="0"/>
              </a:ext>
            </a:extLst>
          </a:blip>
          <a:srcRect l="6531" r="6531"/>
          <a:stretch/>
        </p:blipFill>
        <p:spPr>
          <a:xfrm>
            <a:off x="4680146" y="3738176"/>
            <a:ext cx="1697361" cy="2757487"/>
          </a:xfrm>
          <a:prstGeom prst="roundRect">
            <a:avLst>
              <a:gd name="adj" fmla="val 3353"/>
            </a:avLst>
          </a:prstGeom>
          <a:solidFill>
            <a:schemeClr val="bg1">
              <a:lumMod val="75000"/>
            </a:schemeClr>
          </a:solidFill>
        </p:spPr>
      </p:pic>
      <p:pic>
        <p:nvPicPr>
          <p:cNvPr id="16" name="Picture Placeholder 11">
            <a:extLst>
              <a:ext uri="{FF2B5EF4-FFF2-40B4-BE49-F238E27FC236}">
                <a16:creationId xmlns:a16="http://schemas.microsoft.com/office/drawing/2014/main" id="{11F3B363-43EA-DD85-F511-40B77E691DC0}"/>
              </a:ext>
            </a:extLst>
          </p:cNvPr>
          <p:cNvPicPr>
            <a:picLocks noChangeAspect="1"/>
          </p:cNvPicPr>
          <p:nvPr/>
        </p:nvPicPr>
        <p:blipFill>
          <a:blip r:embed="rId5">
            <a:extLst>
              <a:ext uri="{28A0092B-C50C-407E-A947-70E740481C1C}">
                <a14:useLocalDpi xmlns:a14="http://schemas.microsoft.com/office/drawing/2010/main" val="0"/>
              </a:ext>
            </a:extLst>
          </a:blip>
          <a:srcRect l="3750" r="3750"/>
          <a:stretch/>
        </p:blipFill>
        <p:spPr>
          <a:xfrm>
            <a:off x="7400054" y="3767865"/>
            <a:ext cx="1697361" cy="2757487"/>
          </a:xfrm>
          <a:prstGeom prst="roundRect">
            <a:avLst>
              <a:gd name="adj" fmla="val 3353"/>
            </a:avLst>
          </a:prstGeom>
          <a:solidFill>
            <a:schemeClr val="bg1">
              <a:lumMod val="75000"/>
            </a:schemeClr>
          </a:solidFill>
        </p:spPr>
      </p:pic>
    </p:spTree>
    <p:extLst>
      <p:ext uri="{BB962C8B-B14F-4D97-AF65-F5344CB8AC3E}">
        <p14:creationId xmlns:p14="http://schemas.microsoft.com/office/powerpoint/2010/main" val="21230085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B4D18E-7488-DF4A-E67D-B9DC405228EE}"/>
              </a:ext>
            </a:extLst>
          </p:cNvPr>
          <p:cNvSpPr>
            <a:spLocks noGrp="1"/>
          </p:cNvSpPr>
          <p:nvPr>
            <p:ph type="title"/>
          </p:nvPr>
        </p:nvSpPr>
        <p:spPr/>
        <p:txBody>
          <a:bodyPr/>
          <a:lstStyle/>
          <a:p>
            <a:r>
              <a:rPr lang="en-AU" dirty="0"/>
              <a:t>1.3 Urban water usage</a:t>
            </a:r>
          </a:p>
        </p:txBody>
      </p:sp>
      <p:sp>
        <p:nvSpPr>
          <p:cNvPr id="4" name="Slide Number Placeholder 3">
            <a:extLst>
              <a:ext uri="{FF2B5EF4-FFF2-40B4-BE49-F238E27FC236}">
                <a16:creationId xmlns:a16="http://schemas.microsoft.com/office/drawing/2014/main" id="{3B34764F-7D63-1A12-A637-8314EEADFC18}"/>
              </a:ext>
            </a:extLst>
          </p:cNvPr>
          <p:cNvSpPr>
            <a:spLocks noGrp="1"/>
          </p:cNvSpPr>
          <p:nvPr>
            <p:ph type="sldNum" sz="quarter" idx="12"/>
          </p:nvPr>
        </p:nvSpPr>
        <p:spPr/>
        <p:txBody>
          <a:bodyPr/>
          <a:lstStyle/>
          <a:p>
            <a:fld id="{F5AEA0E0-5CC6-4BD0-905C-A0021E419432}" type="slidenum">
              <a:rPr lang="en-GB" smtClean="0"/>
              <a:t>8</a:t>
            </a:fld>
            <a:endParaRPr lang="en-GB"/>
          </a:p>
        </p:txBody>
      </p:sp>
      <p:pic>
        <p:nvPicPr>
          <p:cNvPr id="6" name="Picture 5">
            <a:extLst>
              <a:ext uri="{FF2B5EF4-FFF2-40B4-BE49-F238E27FC236}">
                <a16:creationId xmlns:a16="http://schemas.microsoft.com/office/drawing/2014/main" id="{589E9205-A8AF-9C52-F500-A209E890D799}"/>
              </a:ext>
            </a:extLst>
          </p:cNvPr>
          <p:cNvPicPr>
            <a:picLocks noChangeAspect="1"/>
          </p:cNvPicPr>
          <p:nvPr/>
        </p:nvPicPr>
        <p:blipFill>
          <a:blip r:embed="rId3"/>
          <a:srcRect t="6176" b="11809"/>
          <a:stretch/>
        </p:blipFill>
        <p:spPr>
          <a:xfrm>
            <a:off x="3418449" y="1562602"/>
            <a:ext cx="7955520" cy="4895092"/>
          </a:xfrm>
          <a:prstGeom prst="rect">
            <a:avLst/>
          </a:prstGeom>
        </p:spPr>
      </p:pic>
      <p:sp>
        <p:nvSpPr>
          <p:cNvPr id="9" name="Content Placeholder 8">
            <a:extLst>
              <a:ext uri="{FF2B5EF4-FFF2-40B4-BE49-F238E27FC236}">
                <a16:creationId xmlns:a16="http://schemas.microsoft.com/office/drawing/2014/main" id="{709B3DC1-4F38-706B-0329-DDEBE1FCA2E4}"/>
              </a:ext>
            </a:extLst>
          </p:cNvPr>
          <p:cNvSpPr>
            <a:spLocks noGrp="1"/>
          </p:cNvSpPr>
          <p:nvPr>
            <p:ph sz="quarter" idx="14"/>
          </p:nvPr>
        </p:nvSpPr>
        <p:spPr>
          <a:xfrm>
            <a:off x="433218" y="5282041"/>
            <a:ext cx="2816418" cy="1390685"/>
          </a:xfrm>
        </p:spPr>
        <p:txBody>
          <a:bodyPr/>
          <a:lstStyle/>
          <a:p>
            <a:r>
              <a:rPr lang="en-AU" dirty="0"/>
              <a:t>Greater Melbourne water usage breakdown (2019/20)</a:t>
            </a:r>
          </a:p>
        </p:txBody>
      </p:sp>
      <p:sp>
        <p:nvSpPr>
          <p:cNvPr id="10" name="TextBox 9">
            <a:extLst>
              <a:ext uri="{FF2B5EF4-FFF2-40B4-BE49-F238E27FC236}">
                <a16:creationId xmlns:a16="http://schemas.microsoft.com/office/drawing/2014/main" id="{B5F5EBA0-00D8-B633-15D0-C354281A5256}"/>
              </a:ext>
            </a:extLst>
          </p:cNvPr>
          <p:cNvSpPr txBox="1"/>
          <p:nvPr/>
        </p:nvSpPr>
        <p:spPr>
          <a:xfrm>
            <a:off x="7580492" y="6395727"/>
            <a:ext cx="5600935" cy="276999"/>
          </a:xfrm>
          <a:prstGeom prst="rect">
            <a:avLst/>
          </a:prstGeom>
          <a:noFill/>
        </p:spPr>
        <p:txBody>
          <a:bodyPr wrap="square">
            <a:spAutoFit/>
          </a:bodyPr>
          <a:lstStyle/>
          <a:p>
            <a:r>
              <a:rPr lang="en-AU" sz="1200" dirty="0"/>
              <a:t>Source: </a:t>
            </a:r>
            <a:r>
              <a:rPr lang="en-AU" sz="1200" dirty="0">
                <a:hlinkClick r:id="rId4"/>
              </a:rPr>
              <a:t>Greater Melbourne Urban Water and System Strategy</a:t>
            </a:r>
            <a:endParaRPr lang="en-AU" sz="1200" dirty="0"/>
          </a:p>
        </p:txBody>
      </p:sp>
    </p:spTree>
    <p:extLst>
      <p:ext uri="{BB962C8B-B14F-4D97-AF65-F5344CB8AC3E}">
        <p14:creationId xmlns:p14="http://schemas.microsoft.com/office/powerpoint/2010/main" val="20531578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99B21E-5A22-622E-5DC0-76786C0DBDFF}"/>
              </a:ext>
            </a:extLst>
          </p:cNvPr>
          <p:cNvSpPr>
            <a:spLocks noGrp="1"/>
          </p:cNvSpPr>
          <p:nvPr>
            <p:ph sz="quarter" idx="14"/>
          </p:nvPr>
        </p:nvSpPr>
        <p:spPr>
          <a:xfrm>
            <a:off x="419151" y="3901506"/>
            <a:ext cx="2526111" cy="1500488"/>
          </a:xfrm>
        </p:spPr>
        <p:txBody>
          <a:bodyPr/>
          <a:lstStyle/>
          <a:p>
            <a:r>
              <a:rPr lang="en-AU" dirty="0"/>
              <a:t>Average daily total water use for Melbourne including non-residential</a:t>
            </a:r>
          </a:p>
          <a:p>
            <a:endParaRPr lang="en-AU" dirty="0"/>
          </a:p>
        </p:txBody>
      </p:sp>
      <p:sp>
        <p:nvSpPr>
          <p:cNvPr id="3" name="Title 2">
            <a:extLst>
              <a:ext uri="{FF2B5EF4-FFF2-40B4-BE49-F238E27FC236}">
                <a16:creationId xmlns:a16="http://schemas.microsoft.com/office/drawing/2014/main" id="{56F06DB3-56BA-A9BA-8DAB-1829DEA6B601}"/>
              </a:ext>
            </a:extLst>
          </p:cNvPr>
          <p:cNvSpPr>
            <a:spLocks noGrp="1"/>
          </p:cNvSpPr>
          <p:nvPr>
            <p:ph type="title"/>
          </p:nvPr>
        </p:nvSpPr>
        <p:spPr/>
        <p:txBody>
          <a:bodyPr/>
          <a:lstStyle/>
          <a:p>
            <a:r>
              <a:rPr lang="en-AU" dirty="0"/>
              <a:t>1.4: Daily water use</a:t>
            </a:r>
          </a:p>
        </p:txBody>
      </p:sp>
      <p:pic>
        <p:nvPicPr>
          <p:cNvPr id="6" name="Picture 5">
            <a:extLst>
              <a:ext uri="{FF2B5EF4-FFF2-40B4-BE49-F238E27FC236}">
                <a16:creationId xmlns:a16="http://schemas.microsoft.com/office/drawing/2014/main" id="{9AF7E859-9658-575F-9D15-64CC42D4BFC6}"/>
              </a:ext>
            </a:extLst>
          </p:cNvPr>
          <p:cNvPicPr>
            <a:picLocks noChangeAspect="1"/>
          </p:cNvPicPr>
          <p:nvPr/>
        </p:nvPicPr>
        <p:blipFill>
          <a:blip r:embed="rId3"/>
          <a:srcRect l="20041" t="-2165" r="19301" b="2165"/>
          <a:stretch/>
        </p:blipFill>
        <p:spPr>
          <a:xfrm>
            <a:off x="3128142" y="1747224"/>
            <a:ext cx="8461827" cy="3960000"/>
          </a:xfrm>
          <a:prstGeom prst="rect">
            <a:avLst/>
          </a:prstGeom>
        </p:spPr>
      </p:pic>
      <p:sp>
        <p:nvSpPr>
          <p:cNvPr id="9" name="TextBox 8">
            <a:extLst>
              <a:ext uri="{FF2B5EF4-FFF2-40B4-BE49-F238E27FC236}">
                <a16:creationId xmlns:a16="http://schemas.microsoft.com/office/drawing/2014/main" id="{7D857713-D588-D23A-17A0-4CCB4C20C924}"/>
              </a:ext>
            </a:extLst>
          </p:cNvPr>
          <p:cNvSpPr txBox="1"/>
          <p:nvPr/>
        </p:nvSpPr>
        <p:spPr>
          <a:xfrm>
            <a:off x="6991643" y="6213800"/>
            <a:ext cx="6091311" cy="369332"/>
          </a:xfrm>
          <a:prstGeom prst="rect">
            <a:avLst/>
          </a:prstGeom>
          <a:noFill/>
        </p:spPr>
        <p:txBody>
          <a:bodyPr wrap="square" rtlCol="0">
            <a:spAutoFit/>
          </a:bodyPr>
          <a:lstStyle/>
          <a:p>
            <a:r>
              <a:rPr lang="en-AU" dirty="0"/>
              <a:t>Source: </a:t>
            </a:r>
            <a:r>
              <a:rPr lang="en-AU" dirty="0">
                <a:hlinkClick r:id="rId4"/>
              </a:rPr>
              <a:t>Annual Report | Melbourne Water</a:t>
            </a:r>
            <a:endParaRPr lang="en-AU" dirty="0"/>
          </a:p>
        </p:txBody>
      </p:sp>
    </p:spTree>
    <p:extLst>
      <p:ext uri="{BB962C8B-B14F-4D97-AF65-F5344CB8AC3E}">
        <p14:creationId xmlns:p14="http://schemas.microsoft.com/office/powerpoint/2010/main" val="2396785265"/>
      </p:ext>
    </p:extLst>
  </p:cSld>
  <p:clrMapOvr>
    <a:masterClrMapping/>
  </p:clrMapOvr>
</p:sld>
</file>

<file path=ppt/theme/theme1.xml><?xml version="1.0" encoding="utf-8"?>
<a:theme xmlns:a="http://schemas.openxmlformats.org/drawingml/2006/main" name="Melbourne Water">
  <a:themeElements>
    <a:clrScheme name="Melbourne Water">
      <a:dk1>
        <a:sysClr val="windowText" lastClr="000000"/>
      </a:dk1>
      <a:lt1>
        <a:sysClr val="window" lastClr="FFFFFF"/>
      </a:lt1>
      <a:dk2>
        <a:srgbClr val="1B3751"/>
      </a:dk2>
      <a:lt2>
        <a:srgbClr val="FFFFFF"/>
      </a:lt2>
      <a:accent1>
        <a:srgbClr val="809DC4"/>
      </a:accent1>
      <a:accent2>
        <a:srgbClr val="356690"/>
      </a:accent2>
      <a:accent3>
        <a:srgbClr val="4B8080"/>
      </a:accent3>
      <a:accent4>
        <a:srgbClr val="E5A000"/>
      </a:accent4>
      <a:accent5>
        <a:srgbClr val="C15727"/>
      </a:accent5>
      <a:accent6>
        <a:srgbClr val="D87D6E"/>
      </a:accent6>
      <a:hlink>
        <a:srgbClr val="356690"/>
      </a:hlink>
      <a:folHlink>
        <a:srgbClr val="356690"/>
      </a:folHlink>
    </a:clrScheme>
    <a:fontScheme name="Melbourne Water">
      <a:majorFont>
        <a:latin typeface="VAG Rounded Next Semibold"/>
        <a:ea typeface=""/>
        <a:cs typeface=""/>
      </a:majorFont>
      <a:minorFont>
        <a:latin typeface="Blis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elbourne Water-PowerPoint template.potx" id="{D1F05F05-1EDA-472A-A648-3B3A7270A24F}" vid="{A297049E-3791-4B65-8B9A-83DBC9F46FD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57C90B357CBB44F8826BFC627DEA276" ma:contentTypeVersion="18" ma:contentTypeDescription="Create a new document." ma:contentTypeScope="" ma:versionID="f905201c4721b611fd47a9ad9ba66503">
  <xsd:schema xmlns:xsd="http://www.w3.org/2001/XMLSchema" xmlns:xs="http://www.w3.org/2001/XMLSchema" xmlns:p="http://schemas.microsoft.com/office/2006/metadata/properties" xmlns:ns2="85f4be49-0b6f-43fb-9fd0-e026870d021e" xmlns:ns3="8abf1876-902b-4d67-ae96-f70d0d2c9d92" targetNamespace="http://schemas.microsoft.com/office/2006/metadata/properties" ma:root="true" ma:fieldsID="dcafa586dcc17cbd8a38fc092c65a0a4" ns2:_="" ns3:_="">
    <xsd:import namespace="85f4be49-0b6f-43fb-9fd0-e026870d021e"/>
    <xsd:import namespace="8abf1876-902b-4d67-ae96-f70d0d2c9d9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f4be49-0b6f-43fb-9fd0-e026870d02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3cd3dfc-bda3-408c-b55f-d8b2e2a7c8d2"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abf1876-902b-4d67-ae96-f70d0d2c9d92"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ca14e76d-4ac7-486e-80ce-5198db376cb5}" ma:internalName="TaxCatchAll" ma:showField="CatchAllData" ma:web="8abf1876-902b-4d67-ae96-f70d0d2c9d9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5f4be49-0b6f-43fb-9fd0-e026870d021e">
      <Terms xmlns="http://schemas.microsoft.com/office/infopath/2007/PartnerControls"/>
    </lcf76f155ced4ddcb4097134ff3c332f>
    <TaxCatchAll xmlns="8abf1876-902b-4d67-ae96-f70d0d2c9d9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5935CA6-6518-459E-AAEA-AC5CF4DD3BEA}">
  <ds:schemaRefs>
    <ds:schemaRef ds:uri="85f4be49-0b6f-43fb-9fd0-e026870d021e"/>
    <ds:schemaRef ds:uri="8abf1876-902b-4d67-ae96-f70d0d2c9d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DF58E70-4B44-498D-B0D6-10B2566BA575}">
  <ds:schemaRefs>
    <ds:schemaRef ds:uri="http://schemas.microsoft.com/office/2006/documentManagement/types"/>
    <ds:schemaRef ds:uri="http://purl.org/dc/terms/"/>
    <ds:schemaRef ds:uri="http://purl.org/dc/elements/1.1/"/>
    <ds:schemaRef ds:uri="http://www.w3.org/XML/1998/namespace"/>
    <ds:schemaRef ds:uri="8abf1876-902b-4d67-ae96-f70d0d2c9d92"/>
    <ds:schemaRef ds:uri="85f4be49-0b6f-43fb-9fd0-e026870d021e"/>
    <ds:schemaRef ds:uri="http://purl.org/dc/dcmitype/"/>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22B84397-0EB1-4EE1-B1A0-9CF65EFFC5A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Melbourne Water-PowerPoint template</Template>
  <TotalTime>1454</TotalTime>
  <Words>2002</Words>
  <Application>Microsoft Office PowerPoint</Application>
  <PresentationFormat>Widescreen</PresentationFormat>
  <Paragraphs>274</Paragraphs>
  <Slides>20</Slides>
  <Notes>18</Notes>
  <HiddenSlides>0</HiddenSlides>
  <MMClips>2</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20</vt:i4>
      </vt:variant>
    </vt:vector>
  </HeadingPairs>
  <TitlesOfParts>
    <vt:vector size="35" baseType="lpstr">
      <vt:lpstr>Aptos</vt:lpstr>
      <vt:lpstr>Arial</vt:lpstr>
      <vt:lpstr>Arial Narrow</vt:lpstr>
      <vt:lpstr>Arial,Sans-Serif</vt:lpstr>
      <vt:lpstr>Bliss Pro</vt:lpstr>
      <vt:lpstr>Bliss-Bold</vt:lpstr>
      <vt:lpstr>Bliss-Light</vt:lpstr>
      <vt:lpstr>Calibri</vt:lpstr>
      <vt:lpstr>Roboto</vt:lpstr>
      <vt:lpstr>Segoe UI</vt:lpstr>
      <vt:lpstr>VAG Rounded Next</vt:lpstr>
      <vt:lpstr>VAG Rounded Next Medium</vt:lpstr>
      <vt:lpstr>VAG Rounded Next Semibold</vt:lpstr>
      <vt:lpstr>Verdana</vt:lpstr>
      <vt:lpstr>Melbourne Water</vt:lpstr>
      <vt:lpstr>1. Teacher Instructions</vt:lpstr>
      <vt:lpstr>Instructions</vt:lpstr>
      <vt:lpstr>The Future Water Story</vt:lpstr>
      <vt:lpstr>Learning outcomes </vt:lpstr>
      <vt:lpstr>1.1: Introduction</vt:lpstr>
      <vt:lpstr>Key knowledge</vt:lpstr>
      <vt:lpstr>1.2: Sustainability</vt:lpstr>
      <vt:lpstr>1.3 Urban water usage</vt:lpstr>
      <vt:lpstr>1.4: Daily water use</vt:lpstr>
      <vt:lpstr>1.5: Environmental change</vt:lpstr>
      <vt:lpstr>1.6: Streamflow </vt:lpstr>
      <vt:lpstr>1.7: Securing our water supply</vt:lpstr>
      <vt:lpstr>1.8: Desalination</vt:lpstr>
      <vt:lpstr>1.9: World views and sustainability </vt:lpstr>
      <vt:lpstr>Preparing for your visit</vt:lpstr>
      <vt:lpstr>1.10: Future Water Story – introducing the challenge &amp; teams!</vt:lpstr>
      <vt:lpstr>1.11: Future Water Story – the teams!</vt:lpstr>
      <vt:lpstr>1.12: ‘Know’, ‘Find out’ and ‘Learnt’</vt:lpstr>
      <vt:lpstr>Are you ready for the  Future Water Story?</vt:lpstr>
      <vt:lpstr>Curriculum links</vt:lpstr>
    </vt:vector>
  </TitlesOfParts>
  <Company>Melbourne Water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Future of Water Story</dc:title>
  <dc:creator>Marita Tripp</dc:creator>
  <cp:lastModifiedBy>Marita Tripp</cp:lastModifiedBy>
  <cp:revision>357</cp:revision>
  <dcterms:created xsi:type="dcterms:W3CDTF">2024-09-30T04:15:00Z</dcterms:created>
  <dcterms:modified xsi:type="dcterms:W3CDTF">2025-03-13T04:17:33Z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0x010100757C90B357CBB44F8826BFC627DEA276</vt:lpwstr>
  </property>
  <property fmtid="{D5CDD505-2E9C-101B-9397-08002B2CF9AE}" pid="3" name="MediaServiceImageTags">
    <vt:lpwstr/>
  </property>
  <property fmtid="{D5CDD505-2E9C-101B-9397-08002B2CF9AE}" pid="4" name="MSIP_Label_8d1a0ea4-6344-45fe-bd17-9bfc2ab6afb4_Enabled">
    <vt:lpwstr>true</vt:lpwstr>
  </property>
  <property fmtid="{D5CDD505-2E9C-101B-9397-08002B2CF9AE}" pid="5" name="MSIP_Label_8d1a0ea4-6344-45fe-bd17-9bfc2ab6afb4_SetDate">
    <vt:lpwstr>2024-11-05T22:51:06Z</vt:lpwstr>
  </property>
  <property fmtid="{D5CDD505-2E9C-101B-9397-08002B2CF9AE}" pid="6" name="MSIP_Label_8d1a0ea4-6344-45fe-bd17-9bfc2ab6afb4_Method">
    <vt:lpwstr>Standard</vt:lpwstr>
  </property>
  <property fmtid="{D5CDD505-2E9C-101B-9397-08002B2CF9AE}" pid="7" name="MSIP_Label_8d1a0ea4-6344-45fe-bd17-9bfc2ab6afb4_Name">
    <vt:lpwstr>OFFICIAL</vt:lpwstr>
  </property>
  <property fmtid="{D5CDD505-2E9C-101B-9397-08002B2CF9AE}" pid="8" name="MSIP_Label_8d1a0ea4-6344-45fe-bd17-9bfc2ab6afb4_SiteId">
    <vt:lpwstr>fe26127b-78ee-42c7-803e-4d67c0488cf9</vt:lpwstr>
  </property>
  <property fmtid="{D5CDD505-2E9C-101B-9397-08002B2CF9AE}" pid="9" name="MSIP_Label_8d1a0ea4-6344-45fe-bd17-9bfc2ab6afb4_ActionId">
    <vt:lpwstr>ca418db4-2269-4171-a45e-8e30e069cba3</vt:lpwstr>
  </property>
  <property fmtid="{D5CDD505-2E9C-101B-9397-08002B2CF9AE}" pid="10" name="MSIP_Label_8d1a0ea4-6344-45fe-bd17-9bfc2ab6afb4_ContentBits">
    <vt:lpwstr>1</vt:lpwstr>
  </property>
</Properties>
</file>